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2" r:id="rId7"/>
    <p:sldId id="263" r:id="rId8"/>
    <p:sldId id="266" r:id="rId9"/>
    <p:sldId id="264" r:id="rId10"/>
    <p:sldId id="265" r:id="rId11"/>
    <p:sldId id="267"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24A"/>
    <a:srgbClr val="0F1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FDF76-EBA4-4F3C-B00B-B67FE0A0DA6E}" v="1" dt="2024-04-23T06:57:59.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nael Thomas" userId="240ad71b64c7ad0f" providerId="LiveId" clId="{BCCAF7BC-0296-4122-AED4-5E8777E1CE5C}"/>
    <pc:docChg chg="undo custSel addSld delSld modSld sldOrd">
      <pc:chgData name="Nathnael Thomas" userId="240ad71b64c7ad0f" providerId="LiveId" clId="{BCCAF7BC-0296-4122-AED4-5E8777E1CE5C}" dt="2024-04-19T07:13:44.877" v="1085" actId="1076"/>
      <pc:docMkLst>
        <pc:docMk/>
      </pc:docMkLst>
      <pc:sldChg chg="addSp modSp mod">
        <pc:chgData name="Nathnael Thomas" userId="240ad71b64c7ad0f" providerId="LiveId" clId="{BCCAF7BC-0296-4122-AED4-5E8777E1CE5C}" dt="2024-04-18T12:26:00.181" v="916" actId="14100"/>
        <pc:sldMkLst>
          <pc:docMk/>
          <pc:sldMk cId="0" sldId="256"/>
        </pc:sldMkLst>
        <pc:picChg chg="add mod">
          <ac:chgData name="Nathnael Thomas" userId="240ad71b64c7ad0f" providerId="LiveId" clId="{BCCAF7BC-0296-4122-AED4-5E8777E1CE5C}" dt="2024-04-18T12:26:00.181" v="916" actId="14100"/>
          <ac:picMkLst>
            <pc:docMk/>
            <pc:sldMk cId="0" sldId="256"/>
            <ac:picMk id="8" creationId="{49B5F5E8-D24F-5E2C-DC78-63D26C273B09}"/>
          </ac:picMkLst>
        </pc:picChg>
      </pc:sldChg>
      <pc:sldChg chg="addSp modSp mod">
        <pc:chgData name="Nathnael Thomas" userId="240ad71b64c7ad0f" providerId="LiveId" clId="{BCCAF7BC-0296-4122-AED4-5E8777E1CE5C}" dt="2024-04-18T12:26:20.829" v="920" actId="1076"/>
        <pc:sldMkLst>
          <pc:docMk/>
          <pc:sldMk cId="0" sldId="257"/>
        </pc:sldMkLst>
        <pc:picChg chg="add mod">
          <ac:chgData name="Nathnael Thomas" userId="240ad71b64c7ad0f" providerId="LiveId" clId="{BCCAF7BC-0296-4122-AED4-5E8777E1CE5C}" dt="2024-04-18T12:26:20.829" v="920" actId="1076"/>
          <ac:picMkLst>
            <pc:docMk/>
            <pc:sldMk cId="0" sldId="257"/>
            <ac:picMk id="15" creationId="{C869BC45-F095-D076-A7A9-92C77242CE6C}"/>
          </ac:picMkLst>
        </pc:picChg>
      </pc:sldChg>
      <pc:sldChg chg="addSp modSp mod">
        <pc:chgData name="Nathnael Thomas" userId="240ad71b64c7ad0f" providerId="LiveId" clId="{BCCAF7BC-0296-4122-AED4-5E8777E1CE5C}" dt="2024-04-18T12:53:04.759" v="1078" actId="1076"/>
        <pc:sldMkLst>
          <pc:docMk/>
          <pc:sldMk cId="0" sldId="258"/>
        </pc:sldMkLst>
        <pc:spChg chg="mod">
          <ac:chgData name="Nathnael Thomas" userId="240ad71b64c7ad0f" providerId="LiveId" clId="{BCCAF7BC-0296-4122-AED4-5E8777E1CE5C}" dt="2024-04-18T12:53:03.148" v="1074" actId="1035"/>
          <ac:spMkLst>
            <pc:docMk/>
            <pc:sldMk cId="0" sldId="258"/>
            <ac:spMk id="3" creationId="{00000000-0000-0000-0000-000000000000}"/>
          </ac:spMkLst>
        </pc:spChg>
        <pc:spChg chg="mod">
          <ac:chgData name="Nathnael Thomas" userId="240ad71b64c7ad0f" providerId="LiveId" clId="{BCCAF7BC-0296-4122-AED4-5E8777E1CE5C}" dt="2024-04-18T12:47:43.694" v="1061" actId="14100"/>
          <ac:spMkLst>
            <pc:docMk/>
            <pc:sldMk cId="0" sldId="258"/>
            <ac:spMk id="6" creationId="{00000000-0000-0000-0000-000000000000}"/>
          </ac:spMkLst>
        </pc:spChg>
        <pc:spChg chg="mod">
          <ac:chgData name="Nathnael Thomas" userId="240ad71b64c7ad0f" providerId="LiveId" clId="{BCCAF7BC-0296-4122-AED4-5E8777E1CE5C}" dt="2024-04-18T12:47:44.680" v="1062" actId="1076"/>
          <ac:spMkLst>
            <pc:docMk/>
            <pc:sldMk cId="0" sldId="258"/>
            <ac:spMk id="7" creationId="{00000000-0000-0000-0000-000000000000}"/>
          </ac:spMkLst>
        </pc:spChg>
        <pc:picChg chg="add mod">
          <ac:chgData name="Nathnael Thomas" userId="240ad71b64c7ad0f" providerId="LiveId" clId="{BCCAF7BC-0296-4122-AED4-5E8777E1CE5C}" dt="2024-04-18T12:26:40.767" v="922" actId="1076"/>
          <ac:picMkLst>
            <pc:docMk/>
            <pc:sldMk cId="0" sldId="258"/>
            <ac:picMk id="8" creationId="{509A3B33-84CF-7F41-D589-D991A8491B69}"/>
          </ac:picMkLst>
        </pc:picChg>
        <pc:picChg chg="add mod">
          <ac:chgData name="Nathnael Thomas" userId="240ad71b64c7ad0f" providerId="LiveId" clId="{BCCAF7BC-0296-4122-AED4-5E8777E1CE5C}" dt="2024-04-18T12:47:49.407" v="1063" actId="1076"/>
          <ac:picMkLst>
            <pc:docMk/>
            <pc:sldMk cId="0" sldId="258"/>
            <ac:picMk id="9" creationId="{D32C96DE-67D7-172C-AC8E-017363401DEA}"/>
          </ac:picMkLst>
        </pc:picChg>
        <pc:picChg chg="add mod">
          <ac:chgData name="Nathnael Thomas" userId="240ad71b64c7ad0f" providerId="LiveId" clId="{BCCAF7BC-0296-4122-AED4-5E8777E1CE5C}" dt="2024-04-18T12:53:04.759" v="1078" actId="1076"/>
          <ac:picMkLst>
            <pc:docMk/>
            <pc:sldMk cId="0" sldId="258"/>
            <ac:picMk id="10" creationId="{9E098A9D-4892-2C33-0AB8-348375BA64CE}"/>
          </ac:picMkLst>
        </pc:picChg>
      </pc:sldChg>
      <pc:sldChg chg="addSp delSp modSp mod">
        <pc:chgData name="Nathnael Thomas" userId="240ad71b64c7ad0f" providerId="LiveId" clId="{BCCAF7BC-0296-4122-AED4-5E8777E1CE5C}" dt="2024-04-18T12:53:08.111" v="1079" actId="21"/>
        <pc:sldMkLst>
          <pc:docMk/>
          <pc:sldMk cId="0" sldId="259"/>
        </pc:sldMkLst>
        <pc:picChg chg="add mod">
          <ac:chgData name="Nathnael Thomas" userId="240ad71b64c7ad0f" providerId="LiveId" clId="{BCCAF7BC-0296-4122-AED4-5E8777E1CE5C}" dt="2024-04-18T12:26:51.371" v="924" actId="1076"/>
          <ac:picMkLst>
            <pc:docMk/>
            <pc:sldMk cId="0" sldId="259"/>
            <ac:picMk id="8" creationId="{9745AE1A-2048-F957-D0EB-A306B3F152AA}"/>
          </ac:picMkLst>
        </pc:picChg>
        <pc:picChg chg="add del mod">
          <ac:chgData name="Nathnael Thomas" userId="240ad71b64c7ad0f" providerId="LiveId" clId="{BCCAF7BC-0296-4122-AED4-5E8777E1CE5C}" dt="2024-04-18T12:53:08.111" v="1079" actId="21"/>
          <ac:picMkLst>
            <pc:docMk/>
            <pc:sldMk cId="0" sldId="259"/>
            <ac:picMk id="9" creationId="{EC01781A-C82C-C650-830B-46ECB8000223}"/>
          </ac:picMkLst>
        </pc:picChg>
      </pc:sldChg>
      <pc:sldChg chg="addSp modSp mod">
        <pc:chgData name="Nathnael Thomas" userId="240ad71b64c7ad0f" providerId="LiveId" clId="{BCCAF7BC-0296-4122-AED4-5E8777E1CE5C}" dt="2024-04-18T12:26:59.557" v="926" actId="1076"/>
        <pc:sldMkLst>
          <pc:docMk/>
          <pc:sldMk cId="0" sldId="260"/>
        </pc:sldMkLst>
        <pc:picChg chg="add mod">
          <ac:chgData name="Nathnael Thomas" userId="240ad71b64c7ad0f" providerId="LiveId" clId="{BCCAF7BC-0296-4122-AED4-5E8777E1CE5C}" dt="2024-04-18T12:26:59.557" v="926" actId="1076"/>
          <ac:picMkLst>
            <pc:docMk/>
            <pc:sldMk cId="0" sldId="260"/>
            <ac:picMk id="21" creationId="{73D45B2A-3C0A-CEAB-B5C7-1EE48CBE39FD}"/>
          </ac:picMkLst>
        </pc:picChg>
      </pc:sldChg>
      <pc:sldChg chg="addSp modSp del mod">
        <pc:chgData name="Nathnael Thomas" userId="240ad71b64c7ad0f" providerId="LiveId" clId="{BCCAF7BC-0296-4122-AED4-5E8777E1CE5C}" dt="2024-04-18T12:30:21.329" v="940" actId="2696"/>
        <pc:sldMkLst>
          <pc:docMk/>
          <pc:sldMk cId="0" sldId="261"/>
        </pc:sldMkLst>
        <pc:picChg chg="add mod">
          <ac:chgData name="Nathnael Thomas" userId="240ad71b64c7ad0f" providerId="LiveId" clId="{BCCAF7BC-0296-4122-AED4-5E8777E1CE5C}" dt="2024-04-18T12:27:09.707" v="929" actId="1076"/>
          <ac:picMkLst>
            <pc:docMk/>
            <pc:sldMk cId="0" sldId="261"/>
            <ac:picMk id="9" creationId="{CF74A30E-5AEA-52DF-4B71-09C23C76EE4E}"/>
          </ac:picMkLst>
        </pc:picChg>
      </pc:sldChg>
      <pc:sldChg chg="addSp delSp modSp mod ord">
        <pc:chgData name="Nathnael Thomas" userId="240ad71b64c7ad0f" providerId="LiveId" clId="{BCCAF7BC-0296-4122-AED4-5E8777E1CE5C}" dt="2024-04-19T07:13:44.877" v="1085" actId="1076"/>
        <pc:sldMkLst>
          <pc:docMk/>
          <pc:sldMk cId="0" sldId="262"/>
        </pc:sldMkLst>
        <pc:spChg chg="add del">
          <ac:chgData name="Nathnael Thomas" userId="240ad71b64c7ad0f" providerId="LiveId" clId="{BCCAF7BC-0296-4122-AED4-5E8777E1CE5C}" dt="2024-04-15T15:08:11.643" v="857" actId="478"/>
          <ac:spMkLst>
            <pc:docMk/>
            <pc:sldMk cId="0" sldId="262"/>
            <ac:spMk id="3" creationId="{00000000-0000-0000-0000-000000000000}"/>
          </ac:spMkLst>
        </pc:spChg>
        <pc:spChg chg="mod">
          <ac:chgData name="Nathnael Thomas" userId="240ad71b64c7ad0f" providerId="LiveId" clId="{BCCAF7BC-0296-4122-AED4-5E8777E1CE5C}" dt="2024-04-15T14:46:09.677" v="504" actId="2711"/>
          <ac:spMkLst>
            <pc:docMk/>
            <pc:sldMk cId="0" sldId="262"/>
            <ac:spMk id="5" creationId="{00000000-0000-0000-0000-000000000000}"/>
          </ac:spMkLst>
        </pc:spChg>
        <pc:spChg chg="mod">
          <ac:chgData name="Nathnael Thomas" userId="240ad71b64c7ad0f" providerId="LiveId" clId="{BCCAF7BC-0296-4122-AED4-5E8777E1CE5C}" dt="2024-04-15T14:45:18.436" v="170" actId="20577"/>
          <ac:spMkLst>
            <pc:docMk/>
            <pc:sldMk cId="0" sldId="262"/>
            <ac:spMk id="6" creationId="{00000000-0000-0000-0000-000000000000}"/>
          </ac:spMkLst>
        </pc:spChg>
        <pc:spChg chg="add mod">
          <ac:chgData name="Nathnael Thomas" userId="240ad71b64c7ad0f" providerId="LiveId" clId="{BCCAF7BC-0296-4122-AED4-5E8777E1CE5C}" dt="2024-04-15T15:08:12.304" v="858" actId="14100"/>
          <ac:spMkLst>
            <pc:docMk/>
            <pc:sldMk cId="0" sldId="262"/>
            <ac:spMk id="8" creationId="{4DB7ABB4-3903-934F-F8CC-AE1BB966CA5F}"/>
          </ac:spMkLst>
        </pc:spChg>
        <pc:picChg chg="add del mod">
          <ac:chgData name="Nathnael Thomas" userId="240ad71b64c7ad0f" providerId="LiveId" clId="{BCCAF7BC-0296-4122-AED4-5E8777E1CE5C}" dt="2024-04-19T07:13:19.764" v="1080" actId="478"/>
          <ac:picMkLst>
            <pc:docMk/>
            <pc:sldMk cId="0" sldId="262"/>
            <ac:picMk id="7" creationId="{00000000-0000-0000-0000-000000000000}"/>
          </ac:picMkLst>
        </pc:picChg>
        <pc:picChg chg="add mod">
          <ac:chgData name="Nathnael Thomas" userId="240ad71b64c7ad0f" providerId="LiveId" clId="{BCCAF7BC-0296-4122-AED4-5E8777E1CE5C}" dt="2024-04-18T12:27:17.477" v="931" actId="1076"/>
          <ac:picMkLst>
            <pc:docMk/>
            <pc:sldMk cId="0" sldId="262"/>
            <ac:picMk id="8" creationId="{77EC0BEB-BD3B-19AE-1B9A-E2E1D143A24D}"/>
          </ac:picMkLst>
        </pc:picChg>
        <pc:picChg chg="add mod">
          <ac:chgData name="Nathnael Thomas" userId="240ad71b64c7ad0f" providerId="LiveId" clId="{BCCAF7BC-0296-4122-AED4-5E8777E1CE5C}" dt="2024-04-19T07:13:44.877" v="1085" actId="1076"/>
          <ac:picMkLst>
            <pc:docMk/>
            <pc:sldMk cId="0" sldId="262"/>
            <ac:picMk id="9" creationId="{58B38A3D-C41E-E136-29DB-626574F77FAB}"/>
          </ac:picMkLst>
        </pc:picChg>
      </pc:sldChg>
      <pc:sldChg chg="addSp modSp mod ord">
        <pc:chgData name="Nathnael Thomas" userId="240ad71b64c7ad0f" providerId="LiveId" clId="{BCCAF7BC-0296-4122-AED4-5E8777E1CE5C}" dt="2024-04-18T12:31:38.553" v="944"/>
        <pc:sldMkLst>
          <pc:docMk/>
          <pc:sldMk cId="0" sldId="263"/>
        </pc:sldMkLst>
        <pc:picChg chg="add mod">
          <ac:chgData name="Nathnael Thomas" userId="240ad71b64c7ad0f" providerId="LiveId" clId="{BCCAF7BC-0296-4122-AED4-5E8777E1CE5C}" dt="2024-04-18T12:27:24.635" v="933" actId="1076"/>
          <ac:picMkLst>
            <pc:docMk/>
            <pc:sldMk cId="0" sldId="263"/>
            <ac:picMk id="15" creationId="{99A0C7D5-E32E-32AB-E8FF-9B04140AC339}"/>
          </ac:picMkLst>
        </pc:picChg>
      </pc:sldChg>
      <pc:sldChg chg="addSp delSp modSp mod">
        <pc:chgData name="Nathnael Thomas" userId="240ad71b64c7ad0f" providerId="LiveId" clId="{BCCAF7BC-0296-4122-AED4-5E8777E1CE5C}" dt="2024-04-18T12:34:42.711" v="1036" actId="14100"/>
        <pc:sldMkLst>
          <pc:docMk/>
          <pc:sldMk cId="0" sldId="264"/>
        </pc:sldMkLst>
        <pc:spChg chg="mod">
          <ac:chgData name="Nathnael Thomas" userId="240ad71b64c7ad0f" providerId="LiveId" clId="{BCCAF7BC-0296-4122-AED4-5E8777E1CE5C}" dt="2024-04-18T12:34:13.733" v="1031" actId="20577"/>
          <ac:spMkLst>
            <pc:docMk/>
            <pc:sldMk cId="0" sldId="264"/>
            <ac:spMk id="3" creationId="{00000000-0000-0000-0000-000000000000}"/>
          </ac:spMkLst>
        </pc:spChg>
        <pc:spChg chg="mod">
          <ac:chgData name="Nathnael Thomas" userId="240ad71b64c7ad0f" providerId="LiveId" clId="{BCCAF7BC-0296-4122-AED4-5E8777E1CE5C}" dt="2024-04-18T12:33:49.434" v="1026" actId="122"/>
          <ac:spMkLst>
            <pc:docMk/>
            <pc:sldMk cId="0" sldId="264"/>
            <ac:spMk id="4" creationId="{00000000-0000-0000-0000-000000000000}"/>
          </ac:spMkLst>
        </pc:spChg>
        <pc:spChg chg="mod">
          <ac:chgData name="Nathnael Thomas" userId="240ad71b64c7ad0f" providerId="LiveId" clId="{BCCAF7BC-0296-4122-AED4-5E8777E1CE5C}" dt="2024-04-18T12:33:04.110" v="1009" actId="20577"/>
          <ac:spMkLst>
            <pc:docMk/>
            <pc:sldMk cId="0" sldId="264"/>
            <ac:spMk id="6" creationId="{00000000-0000-0000-0000-000000000000}"/>
          </ac:spMkLst>
        </pc:spChg>
        <pc:spChg chg="mod">
          <ac:chgData name="Nathnael Thomas" userId="240ad71b64c7ad0f" providerId="LiveId" clId="{BCCAF7BC-0296-4122-AED4-5E8777E1CE5C}" dt="2024-04-18T12:32:51.328" v="1006" actId="20577"/>
          <ac:spMkLst>
            <pc:docMk/>
            <pc:sldMk cId="0" sldId="264"/>
            <ac:spMk id="7" creationId="{00000000-0000-0000-0000-000000000000}"/>
          </ac:spMkLst>
        </pc:spChg>
        <pc:spChg chg="mod">
          <ac:chgData name="Nathnael Thomas" userId="240ad71b64c7ad0f" providerId="LiveId" clId="{BCCAF7BC-0296-4122-AED4-5E8777E1CE5C}" dt="2024-04-18T12:32:48.460" v="1005" actId="20577"/>
          <ac:spMkLst>
            <pc:docMk/>
            <pc:sldMk cId="0" sldId="264"/>
            <ac:spMk id="8" creationId="{00000000-0000-0000-0000-000000000000}"/>
          </ac:spMkLst>
        </pc:spChg>
        <pc:spChg chg="mod">
          <ac:chgData name="Nathnael Thomas" userId="240ad71b64c7ad0f" providerId="LiveId" clId="{BCCAF7BC-0296-4122-AED4-5E8777E1CE5C}" dt="2024-04-18T12:34:07.025" v="1030" actId="1076"/>
          <ac:spMkLst>
            <pc:docMk/>
            <pc:sldMk cId="0" sldId="264"/>
            <ac:spMk id="9" creationId="{00000000-0000-0000-0000-000000000000}"/>
          </ac:spMkLst>
        </pc:spChg>
        <pc:spChg chg="del">
          <ac:chgData name="Nathnael Thomas" userId="240ad71b64c7ad0f" providerId="LiveId" clId="{BCCAF7BC-0296-4122-AED4-5E8777E1CE5C}" dt="2024-04-18T12:33:01.616" v="1008" actId="21"/>
          <ac:spMkLst>
            <pc:docMk/>
            <pc:sldMk cId="0" sldId="264"/>
            <ac:spMk id="11" creationId="{00000000-0000-0000-0000-000000000000}"/>
          </ac:spMkLst>
        </pc:spChg>
        <pc:spChg chg="mod">
          <ac:chgData name="Nathnael Thomas" userId="240ad71b64c7ad0f" providerId="LiveId" clId="{BCCAF7BC-0296-4122-AED4-5E8777E1CE5C}" dt="2024-04-18T12:33:23.939" v="1020" actId="20577"/>
          <ac:spMkLst>
            <pc:docMk/>
            <pc:sldMk cId="0" sldId="264"/>
            <ac:spMk id="12" creationId="{00000000-0000-0000-0000-000000000000}"/>
          </ac:spMkLst>
        </pc:spChg>
        <pc:spChg chg="mod">
          <ac:chgData name="Nathnael Thomas" userId="240ad71b64c7ad0f" providerId="LiveId" clId="{BCCAF7BC-0296-4122-AED4-5E8777E1CE5C}" dt="2024-04-18T12:33:14.269" v="1016" actId="20577"/>
          <ac:spMkLst>
            <pc:docMk/>
            <pc:sldMk cId="0" sldId="264"/>
            <ac:spMk id="13" creationId="{00000000-0000-0000-0000-000000000000}"/>
          </ac:spMkLst>
        </pc:spChg>
        <pc:spChg chg="mod">
          <ac:chgData name="Nathnael Thomas" userId="240ad71b64c7ad0f" providerId="LiveId" clId="{BCCAF7BC-0296-4122-AED4-5E8777E1CE5C}" dt="2024-04-18T12:34:21.953" v="1032" actId="1076"/>
          <ac:spMkLst>
            <pc:docMk/>
            <pc:sldMk cId="0" sldId="264"/>
            <ac:spMk id="14" creationId="{00000000-0000-0000-0000-000000000000}"/>
          </ac:spMkLst>
        </pc:spChg>
        <pc:spChg chg="del">
          <ac:chgData name="Nathnael Thomas" userId="240ad71b64c7ad0f" providerId="LiveId" clId="{BCCAF7BC-0296-4122-AED4-5E8777E1CE5C}" dt="2024-04-18T12:33:10.210" v="1011" actId="478"/>
          <ac:spMkLst>
            <pc:docMk/>
            <pc:sldMk cId="0" sldId="264"/>
            <ac:spMk id="16" creationId="{00000000-0000-0000-0000-000000000000}"/>
          </ac:spMkLst>
        </pc:spChg>
        <pc:spChg chg="mod">
          <ac:chgData name="Nathnael Thomas" userId="240ad71b64c7ad0f" providerId="LiveId" clId="{BCCAF7BC-0296-4122-AED4-5E8777E1CE5C}" dt="2024-04-18T12:33:21.476" v="1019" actId="20577"/>
          <ac:spMkLst>
            <pc:docMk/>
            <pc:sldMk cId="0" sldId="264"/>
            <ac:spMk id="17" creationId="{00000000-0000-0000-0000-000000000000}"/>
          </ac:spMkLst>
        </pc:spChg>
        <pc:spChg chg="mod">
          <ac:chgData name="Nathnael Thomas" userId="240ad71b64c7ad0f" providerId="LiveId" clId="{BCCAF7BC-0296-4122-AED4-5E8777E1CE5C}" dt="2024-04-18T12:33:16.855" v="1017" actId="20577"/>
          <ac:spMkLst>
            <pc:docMk/>
            <pc:sldMk cId="0" sldId="264"/>
            <ac:spMk id="18" creationId="{00000000-0000-0000-0000-000000000000}"/>
          </ac:spMkLst>
        </pc:spChg>
        <pc:spChg chg="mod">
          <ac:chgData name="Nathnael Thomas" userId="240ad71b64c7ad0f" providerId="LiveId" clId="{BCCAF7BC-0296-4122-AED4-5E8777E1CE5C}" dt="2024-04-18T12:33:19.017" v="1018" actId="20577"/>
          <ac:spMkLst>
            <pc:docMk/>
            <pc:sldMk cId="0" sldId="264"/>
            <ac:spMk id="19" creationId="{00000000-0000-0000-0000-000000000000}"/>
          </ac:spMkLst>
        </pc:spChg>
        <pc:picChg chg="del">
          <ac:chgData name="Nathnael Thomas" userId="240ad71b64c7ad0f" providerId="LiveId" clId="{BCCAF7BC-0296-4122-AED4-5E8777E1CE5C}" dt="2024-04-18T12:32:44.272" v="1003" actId="478"/>
          <ac:picMkLst>
            <pc:docMk/>
            <pc:sldMk cId="0" sldId="264"/>
            <ac:picMk id="5" creationId="{00000000-0000-0000-0000-000000000000}"/>
          </ac:picMkLst>
        </pc:picChg>
        <pc:picChg chg="del">
          <ac:chgData name="Nathnael Thomas" userId="240ad71b64c7ad0f" providerId="LiveId" clId="{BCCAF7BC-0296-4122-AED4-5E8777E1CE5C}" dt="2024-04-18T12:32:54.437" v="1007" actId="478"/>
          <ac:picMkLst>
            <pc:docMk/>
            <pc:sldMk cId="0" sldId="264"/>
            <ac:picMk id="10" creationId="{00000000-0000-0000-0000-000000000000}"/>
          </ac:picMkLst>
        </pc:picChg>
        <pc:picChg chg="del">
          <ac:chgData name="Nathnael Thomas" userId="240ad71b64c7ad0f" providerId="LiveId" clId="{BCCAF7BC-0296-4122-AED4-5E8777E1CE5C}" dt="2024-04-18T12:33:06.965" v="1010" actId="478"/>
          <ac:picMkLst>
            <pc:docMk/>
            <pc:sldMk cId="0" sldId="264"/>
            <ac:picMk id="15" creationId="{00000000-0000-0000-0000-000000000000}"/>
          </ac:picMkLst>
        </pc:picChg>
        <pc:picChg chg="add mod">
          <ac:chgData name="Nathnael Thomas" userId="240ad71b64c7ad0f" providerId="LiveId" clId="{BCCAF7BC-0296-4122-AED4-5E8777E1CE5C}" dt="2024-04-18T12:27:30.685" v="935" actId="1076"/>
          <ac:picMkLst>
            <pc:docMk/>
            <pc:sldMk cId="0" sldId="264"/>
            <ac:picMk id="20" creationId="{0A214451-577B-7844-DE6D-7708EFDC7F39}"/>
          </ac:picMkLst>
        </pc:picChg>
        <pc:picChg chg="add mod">
          <ac:chgData name="Nathnael Thomas" userId="240ad71b64c7ad0f" providerId="LiveId" clId="{BCCAF7BC-0296-4122-AED4-5E8777E1CE5C}" dt="2024-04-18T12:34:42.711" v="1036" actId="14100"/>
          <ac:picMkLst>
            <pc:docMk/>
            <pc:sldMk cId="0" sldId="264"/>
            <ac:picMk id="22" creationId="{8781AB6C-45C9-7458-092A-1B0F56C5FFB8}"/>
          </ac:picMkLst>
        </pc:picChg>
      </pc:sldChg>
      <pc:sldChg chg="addSp modSp mod">
        <pc:chgData name="Nathnael Thomas" userId="240ad71b64c7ad0f" providerId="LiveId" clId="{BCCAF7BC-0296-4122-AED4-5E8777E1CE5C}" dt="2024-04-18T12:27:37.135" v="937" actId="1076"/>
        <pc:sldMkLst>
          <pc:docMk/>
          <pc:sldMk cId="0" sldId="265"/>
        </pc:sldMkLst>
        <pc:picChg chg="add mod">
          <ac:chgData name="Nathnael Thomas" userId="240ad71b64c7ad0f" providerId="LiveId" clId="{BCCAF7BC-0296-4122-AED4-5E8777E1CE5C}" dt="2024-04-18T12:27:37.135" v="937" actId="1076"/>
          <ac:picMkLst>
            <pc:docMk/>
            <pc:sldMk cId="0" sldId="265"/>
            <ac:picMk id="17" creationId="{6D6BFDF6-AA33-C8C4-CBB4-ACFDA0603FD9}"/>
          </ac:picMkLst>
        </pc:picChg>
      </pc:sldChg>
      <pc:sldChg chg="addSp delSp modSp add mod ord">
        <pc:chgData name="Nathnael Thomas" userId="240ad71b64c7ad0f" providerId="LiveId" clId="{BCCAF7BC-0296-4122-AED4-5E8777E1CE5C}" dt="2024-04-18T12:25:45.267" v="912" actId="1076"/>
        <pc:sldMkLst>
          <pc:docMk/>
          <pc:sldMk cId="0" sldId="266"/>
        </pc:sldMkLst>
        <pc:graphicFrameChg chg="del">
          <ac:chgData name="Nathnael Thomas" userId="240ad71b64c7ad0f" providerId="LiveId" clId="{BCCAF7BC-0296-4122-AED4-5E8777E1CE5C}" dt="2024-04-15T14:57:00.552" v="513" actId="478"/>
          <ac:graphicFrameMkLst>
            <pc:docMk/>
            <pc:sldMk cId="0" sldId="266"/>
            <ac:graphicFrameMk id="20" creationId="{854676DA-D625-EDBE-6698-A0820D96604A}"/>
          </ac:graphicFrameMkLst>
        </pc:graphicFrameChg>
        <pc:picChg chg="add del mod">
          <ac:chgData name="Nathnael Thomas" userId="240ad71b64c7ad0f" providerId="LiveId" clId="{BCCAF7BC-0296-4122-AED4-5E8777E1CE5C}" dt="2024-04-18T12:22:06.861" v="875" actId="478"/>
          <ac:picMkLst>
            <pc:docMk/>
            <pc:sldMk cId="0" sldId="266"/>
            <ac:picMk id="4" creationId="{E3C553C9-D049-58E6-1E8D-3BF4B510446E}"/>
          </ac:picMkLst>
        </pc:picChg>
        <pc:picChg chg="add del mod">
          <ac:chgData name="Nathnael Thomas" userId="240ad71b64c7ad0f" providerId="LiveId" clId="{BCCAF7BC-0296-4122-AED4-5E8777E1CE5C}" dt="2024-04-18T12:22:05.191" v="874" actId="478"/>
          <ac:picMkLst>
            <pc:docMk/>
            <pc:sldMk cId="0" sldId="266"/>
            <ac:picMk id="7" creationId="{8F936B30-CF84-756C-9A69-C1453BC10BC6}"/>
          </ac:picMkLst>
        </pc:picChg>
        <pc:picChg chg="add del mod">
          <ac:chgData name="Nathnael Thomas" userId="240ad71b64c7ad0f" providerId="LiveId" clId="{BCCAF7BC-0296-4122-AED4-5E8777E1CE5C}" dt="2024-04-18T12:22:22.118" v="877" actId="478"/>
          <ac:picMkLst>
            <pc:docMk/>
            <pc:sldMk cId="0" sldId="266"/>
            <ac:picMk id="9" creationId="{F3AA345F-01CC-8FA5-A6DC-54DC9C0B34A3}"/>
          </ac:picMkLst>
        </pc:picChg>
        <pc:picChg chg="del mod">
          <ac:chgData name="Nathnael Thomas" userId="240ad71b64c7ad0f" providerId="LiveId" clId="{BCCAF7BC-0296-4122-AED4-5E8777E1CE5C}" dt="2024-04-18T12:21:32.616" v="868" actId="478"/>
          <ac:picMkLst>
            <pc:docMk/>
            <pc:sldMk cId="0" sldId="266"/>
            <ac:picMk id="11" creationId="{6FAF40C5-5812-5F9A-7012-F6D0F43DD73A}"/>
          </ac:picMkLst>
        </pc:picChg>
        <pc:picChg chg="add mod">
          <ac:chgData name="Nathnael Thomas" userId="240ad71b64c7ad0f" providerId="LiveId" clId="{BCCAF7BC-0296-4122-AED4-5E8777E1CE5C}" dt="2024-04-18T12:22:33.643" v="879" actId="14100"/>
          <ac:picMkLst>
            <pc:docMk/>
            <pc:sldMk cId="0" sldId="266"/>
            <ac:picMk id="12" creationId="{3F178966-E876-EBDA-209E-0F7EB878ECE3}"/>
          </ac:picMkLst>
        </pc:picChg>
        <pc:picChg chg="del mod modCrop">
          <ac:chgData name="Nathnael Thomas" userId="240ad71b64c7ad0f" providerId="LiveId" clId="{BCCAF7BC-0296-4122-AED4-5E8777E1CE5C}" dt="2024-04-18T12:22:01.825" v="873" actId="478"/>
          <ac:picMkLst>
            <pc:docMk/>
            <pc:sldMk cId="0" sldId="266"/>
            <ac:picMk id="13" creationId="{1A086685-A551-1F2D-A862-464F136957B5}"/>
          </ac:picMkLst>
        </pc:picChg>
        <pc:picChg chg="add mod">
          <ac:chgData name="Nathnael Thomas" userId="240ad71b64c7ad0f" providerId="LiveId" clId="{BCCAF7BC-0296-4122-AED4-5E8777E1CE5C}" dt="2024-04-18T12:24:46.047" v="902" actId="14100"/>
          <ac:picMkLst>
            <pc:docMk/>
            <pc:sldMk cId="0" sldId="266"/>
            <ac:picMk id="15" creationId="{106BCB74-8C03-5712-4953-F11DC0A53A93}"/>
          </ac:picMkLst>
        </pc:picChg>
        <pc:picChg chg="add del mod">
          <ac:chgData name="Nathnael Thomas" userId="240ad71b64c7ad0f" providerId="LiveId" clId="{BCCAF7BC-0296-4122-AED4-5E8777E1CE5C}" dt="2024-04-18T12:23:10.658" v="886" actId="478"/>
          <ac:picMkLst>
            <pc:docMk/>
            <pc:sldMk cId="0" sldId="266"/>
            <ac:picMk id="17" creationId="{B413A8B5-1004-466B-5238-A2FBCFA5CF09}"/>
          </ac:picMkLst>
        </pc:picChg>
        <pc:picChg chg="add mod">
          <ac:chgData name="Nathnael Thomas" userId="240ad71b64c7ad0f" providerId="LiveId" clId="{BCCAF7BC-0296-4122-AED4-5E8777E1CE5C}" dt="2024-04-18T12:24:20.862" v="896" actId="1076"/>
          <ac:picMkLst>
            <pc:docMk/>
            <pc:sldMk cId="0" sldId="266"/>
            <ac:picMk id="19" creationId="{28471354-5ECE-6DE8-F878-B19CE2BB5637}"/>
          </ac:picMkLst>
        </pc:picChg>
        <pc:picChg chg="add mod">
          <ac:chgData name="Nathnael Thomas" userId="240ad71b64c7ad0f" providerId="LiveId" clId="{BCCAF7BC-0296-4122-AED4-5E8777E1CE5C}" dt="2024-04-18T12:25:09.696" v="907" actId="14100"/>
          <ac:picMkLst>
            <pc:docMk/>
            <pc:sldMk cId="0" sldId="266"/>
            <ac:picMk id="21" creationId="{2184FAB9-4B87-A458-C449-A795577C7DCF}"/>
          </ac:picMkLst>
        </pc:picChg>
        <pc:picChg chg="add mod">
          <ac:chgData name="Nathnael Thomas" userId="240ad71b64c7ad0f" providerId="LiveId" clId="{BCCAF7BC-0296-4122-AED4-5E8777E1CE5C}" dt="2024-04-18T12:25:45.267" v="912" actId="1076"/>
          <ac:picMkLst>
            <pc:docMk/>
            <pc:sldMk cId="0" sldId="266"/>
            <ac:picMk id="22" creationId="{AE4C6AA9-A312-D219-D622-956FFE6916C7}"/>
          </ac:picMkLst>
        </pc:picChg>
      </pc:sldChg>
      <pc:sldChg chg="new del setBg">
        <pc:chgData name="Nathnael Thomas" userId="240ad71b64c7ad0f" providerId="LiveId" clId="{BCCAF7BC-0296-4122-AED4-5E8777E1CE5C}" dt="2024-04-15T14:13:01.254" v="37" actId="2696"/>
        <pc:sldMkLst>
          <pc:docMk/>
          <pc:sldMk cId="2940313435" sldId="266"/>
        </pc:sldMkLst>
      </pc:sldChg>
      <pc:sldChg chg="addSp delSp modSp add mod">
        <pc:chgData name="Nathnael Thomas" userId="240ad71b64c7ad0f" providerId="LiveId" clId="{BCCAF7BC-0296-4122-AED4-5E8777E1CE5C}" dt="2024-04-18T12:27:43.132" v="939" actId="1076"/>
        <pc:sldMkLst>
          <pc:docMk/>
          <pc:sldMk cId="0" sldId="267"/>
        </pc:sldMkLst>
        <pc:spChg chg="mod">
          <ac:chgData name="Nathnael Thomas" userId="240ad71b64c7ad0f" providerId="LiveId" clId="{BCCAF7BC-0296-4122-AED4-5E8777E1CE5C}" dt="2024-04-15T15:03:55.393" v="766" actId="14100"/>
          <ac:spMkLst>
            <pc:docMk/>
            <pc:sldMk cId="0" sldId="267"/>
            <ac:spMk id="5" creationId="{00000000-0000-0000-0000-000000000000}"/>
          </ac:spMkLst>
        </pc:spChg>
        <pc:spChg chg="mod">
          <ac:chgData name="Nathnael Thomas" userId="240ad71b64c7ad0f" providerId="LiveId" clId="{BCCAF7BC-0296-4122-AED4-5E8777E1CE5C}" dt="2024-04-15T15:03:44.636" v="765" actId="14100"/>
          <ac:spMkLst>
            <pc:docMk/>
            <pc:sldMk cId="0" sldId="267"/>
            <ac:spMk id="7" creationId="{00000000-0000-0000-0000-000000000000}"/>
          </ac:spMkLst>
        </pc:spChg>
        <pc:spChg chg="mod">
          <ac:chgData name="Nathnael Thomas" userId="240ad71b64c7ad0f" providerId="LiveId" clId="{BCCAF7BC-0296-4122-AED4-5E8777E1CE5C}" dt="2024-04-15T15:02:44.443" v="639" actId="14100"/>
          <ac:spMkLst>
            <pc:docMk/>
            <pc:sldMk cId="0" sldId="267"/>
            <ac:spMk id="8" creationId="{00000000-0000-0000-0000-000000000000}"/>
          </ac:spMkLst>
        </pc:spChg>
        <pc:spChg chg="del mod">
          <ac:chgData name="Nathnael Thomas" userId="240ad71b64c7ad0f" providerId="LiveId" clId="{BCCAF7BC-0296-4122-AED4-5E8777E1CE5C}" dt="2024-04-15T15:05:01.941" v="775" actId="21"/>
          <ac:spMkLst>
            <pc:docMk/>
            <pc:sldMk cId="0" sldId="267"/>
            <ac:spMk id="10" creationId="{00000000-0000-0000-0000-000000000000}"/>
          </ac:spMkLst>
        </pc:spChg>
        <pc:spChg chg="mod">
          <ac:chgData name="Nathnael Thomas" userId="240ad71b64c7ad0f" providerId="LiveId" clId="{BCCAF7BC-0296-4122-AED4-5E8777E1CE5C}" dt="2024-04-15T15:02:56.707" v="641" actId="14100"/>
          <ac:spMkLst>
            <pc:docMk/>
            <pc:sldMk cId="0" sldId="267"/>
            <ac:spMk id="11" creationId="{00000000-0000-0000-0000-000000000000}"/>
          </ac:spMkLst>
        </pc:spChg>
        <pc:spChg chg="mod">
          <ac:chgData name="Nathnael Thomas" userId="240ad71b64c7ad0f" providerId="LiveId" clId="{BCCAF7BC-0296-4122-AED4-5E8777E1CE5C}" dt="2024-04-16T10:18:39.349" v="866" actId="20577"/>
          <ac:spMkLst>
            <pc:docMk/>
            <pc:sldMk cId="0" sldId="267"/>
            <ac:spMk id="13" creationId="{00000000-0000-0000-0000-000000000000}"/>
          </ac:spMkLst>
        </pc:spChg>
        <pc:spChg chg="add mod">
          <ac:chgData name="Nathnael Thomas" userId="240ad71b64c7ad0f" providerId="LiveId" clId="{BCCAF7BC-0296-4122-AED4-5E8777E1CE5C}" dt="2024-04-15T15:07:11.167" v="851" actId="20577"/>
          <ac:spMkLst>
            <pc:docMk/>
            <pc:sldMk cId="0" sldId="267"/>
            <ac:spMk id="14" creationId="{4D398E47-949C-2E00-84BF-084268A92FEE}"/>
          </ac:spMkLst>
        </pc:spChg>
        <pc:spChg chg="add mod">
          <ac:chgData name="Nathnael Thomas" userId="240ad71b64c7ad0f" providerId="LiveId" clId="{BCCAF7BC-0296-4122-AED4-5E8777E1CE5C}" dt="2024-04-15T15:05:49.396" v="781" actId="2711"/>
          <ac:spMkLst>
            <pc:docMk/>
            <pc:sldMk cId="0" sldId="267"/>
            <ac:spMk id="15" creationId="{D13181B9-4915-02EB-DE0F-F357400B41AC}"/>
          </ac:spMkLst>
        </pc:spChg>
        <pc:picChg chg="add mod">
          <ac:chgData name="Nathnael Thomas" userId="240ad71b64c7ad0f" providerId="LiveId" clId="{BCCAF7BC-0296-4122-AED4-5E8777E1CE5C}" dt="2024-04-18T12:27:43.132" v="939" actId="1076"/>
          <ac:picMkLst>
            <pc:docMk/>
            <pc:sldMk cId="0" sldId="267"/>
            <ac:picMk id="10" creationId="{ADBF6CE1-9E1E-708B-8D37-CBE7BB4B29AA}"/>
          </ac:picMkLst>
        </pc:picChg>
      </pc:sldChg>
    </pc:docChg>
  </pc:docChgLst>
  <pc:docChgLst>
    <pc:chgData name="Nathnael Thomas" userId="240ad71b64c7ad0f" providerId="LiveId" clId="{3E8FDF76-EBA4-4F3C-B00B-B67FE0A0DA6E}"/>
    <pc:docChg chg="custSel modSld">
      <pc:chgData name="Nathnael Thomas" userId="240ad71b64c7ad0f" providerId="LiveId" clId="{3E8FDF76-EBA4-4F3C-B00B-B67FE0A0DA6E}" dt="2024-04-23T06:58:17.509" v="35" actId="313"/>
      <pc:docMkLst>
        <pc:docMk/>
      </pc:docMkLst>
      <pc:sldChg chg="modSp mod">
        <pc:chgData name="Nathnael Thomas" userId="240ad71b64c7ad0f" providerId="LiveId" clId="{3E8FDF76-EBA4-4F3C-B00B-B67FE0A0DA6E}" dt="2024-04-23T06:58:17.509" v="35" actId="313"/>
        <pc:sldMkLst>
          <pc:docMk/>
          <pc:sldMk cId="0" sldId="267"/>
        </pc:sldMkLst>
        <pc:spChg chg="mod">
          <ac:chgData name="Nathnael Thomas" userId="240ad71b64c7ad0f" providerId="LiveId" clId="{3E8FDF76-EBA4-4F3C-B00B-B67FE0A0DA6E}" dt="2024-04-23T06:58:17.509" v="35" actId="313"/>
          <ac:spMkLst>
            <pc:docMk/>
            <pc:sldMk cId="0" sldId="267"/>
            <ac:spMk id="14" creationId="{4D398E47-949C-2E00-84BF-084268A92F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08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pixabay.com/ja/illustrations/%E4%BA%BA-%E3%82%A2%E3%82%A4%E3%82%B3%E3%83%B3%E3%82%92-3-%E5%86%86-1085695/"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94278"/>
            <a:ext cx="7477601" cy="958215"/>
          </a:xfrm>
          <a:prstGeom prst="rect">
            <a:avLst/>
          </a:prstGeom>
          <a:noFill/>
          <a:ln/>
        </p:spPr>
        <p:txBody>
          <a:bodyPr wrap="none" rtlCol="0" anchor="t"/>
          <a:lstStyle/>
          <a:p>
            <a:pPr marL="0" indent="0">
              <a:lnSpc>
                <a:spcPts val="7545"/>
              </a:lnSpc>
              <a:buNone/>
            </a:pPr>
            <a:r>
              <a:rPr lang="en-US" sz="6600" b="1" dirty="0">
                <a:solidFill>
                  <a:srgbClr val="FFFFFF"/>
                </a:solidFill>
                <a:latin typeface="Nunito" pitchFamily="34" charset="0"/>
                <a:ea typeface="Nunito" pitchFamily="34" charset="-122"/>
                <a:cs typeface="Nunito" pitchFamily="34" charset="-120"/>
              </a:rPr>
              <a:t>Keylogger Detection</a:t>
            </a:r>
            <a:r>
              <a:rPr lang="en-US" sz="6036" b="1" dirty="0">
                <a:solidFill>
                  <a:srgbClr val="FFFFFF"/>
                </a:solidFill>
                <a:latin typeface="Nunito" pitchFamily="34" charset="0"/>
              </a:rPr>
              <a:t> </a:t>
            </a:r>
            <a:endParaRPr lang="en-US" sz="6036" dirty="0"/>
          </a:p>
        </p:txBody>
      </p:sp>
      <p:sp>
        <p:nvSpPr>
          <p:cNvPr id="6" name="Text 2"/>
          <p:cNvSpPr/>
          <p:nvPr/>
        </p:nvSpPr>
        <p:spPr>
          <a:xfrm>
            <a:off x="833199" y="4085749"/>
            <a:ext cx="7477601"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Dive into the world of  keylogger detection systems. Uncover hidden threats and safeguard your digital environment.</a:t>
            </a:r>
            <a:endParaRPr lang="en-US" sz="1750" dirty="0"/>
          </a:p>
        </p:txBody>
      </p:sp>
      <p:sp>
        <p:nvSpPr>
          <p:cNvPr id="7" name="Shape 3"/>
          <p:cNvSpPr/>
          <p:nvPr/>
        </p:nvSpPr>
        <p:spPr>
          <a:xfrm>
            <a:off x="833199" y="5443769"/>
            <a:ext cx="355402" cy="355402"/>
          </a:xfrm>
          <a:prstGeom prst="roundRect">
            <a:avLst>
              <a:gd name="adj" fmla="val 25726039"/>
            </a:avLst>
          </a:prstGeom>
          <a:solidFill>
            <a:schemeClr val="bg1"/>
          </a:solidFill>
          <a:ln w="7620">
            <a:solidFill>
              <a:srgbClr val="FFFFFF"/>
            </a:solidFill>
            <a:prstDash val="solid"/>
          </a:ln>
        </p:spPr>
        <p:txBody>
          <a:bodyPr/>
          <a:lstStyle/>
          <a:p>
            <a:endParaRPr lang="en-IN" dirty="0"/>
          </a:p>
        </p:txBody>
      </p:sp>
      <p:sp>
        <p:nvSpPr>
          <p:cNvPr id="9" name="Text 5"/>
          <p:cNvSpPr/>
          <p:nvPr/>
        </p:nvSpPr>
        <p:spPr>
          <a:xfrm>
            <a:off x="1299686" y="5427041"/>
            <a:ext cx="1649611" cy="388858"/>
          </a:xfrm>
          <a:prstGeom prst="rect">
            <a:avLst/>
          </a:prstGeom>
          <a:noFill/>
          <a:ln/>
        </p:spPr>
        <p:txBody>
          <a:bodyPr wrap="none" rtlCol="0" anchor="t"/>
          <a:lstStyle/>
          <a:p>
            <a:pPr marL="0" indent="0" algn="l">
              <a:lnSpc>
                <a:spcPts val="3062"/>
              </a:lnSpc>
              <a:buNone/>
            </a:pPr>
            <a:r>
              <a:rPr lang="en-US" sz="2187" b="1" dirty="0">
                <a:solidFill>
                  <a:srgbClr val="FFFFFF"/>
                </a:solidFill>
                <a:latin typeface="PT Sans" pitchFamily="34" charset="0"/>
                <a:ea typeface="PT Sans" pitchFamily="34" charset="-122"/>
                <a:cs typeface="PT Sans" pitchFamily="34" charset="-120"/>
              </a:rPr>
              <a:t>By </a:t>
            </a:r>
          </a:p>
        </p:txBody>
      </p:sp>
      <p:sp>
        <p:nvSpPr>
          <p:cNvPr id="12" name="TextBox 11">
            <a:extLst>
              <a:ext uri="{FF2B5EF4-FFF2-40B4-BE49-F238E27FC236}">
                <a16:creationId xmlns:a16="http://schemas.microsoft.com/office/drawing/2014/main" id="{521238B8-35AE-0E26-6013-254DD0CE98C4}"/>
              </a:ext>
            </a:extLst>
          </p:cNvPr>
          <p:cNvSpPr txBox="1"/>
          <p:nvPr/>
        </p:nvSpPr>
        <p:spPr>
          <a:xfrm>
            <a:off x="1784196" y="5820937"/>
            <a:ext cx="1884556" cy="738664"/>
          </a:xfrm>
          <a:prstGeom prst="rect">
            <a:avLst/>
          </a:prstGeom>
          <a:noFill/>
        </p:spPr>
        <p:txBody>
          <a:bodyPr wrap="square" rtlCol="0">
            <a:spAutoFit/>
          </a:bodyPr>
          <a:lstStyle/>
          <a:p>
            <a:r>
              <a:rPr lang="en-IN" sz="1400" dirty="0">
                <a:solidFill>
                  <a:schemeClr val="bg1"/>
                </a:solidFill>
                <a:latin typeface="Nunito" pitchFamily="2" charset="0"/>
              </a:rPr>
              <a:t>Nathanael A Thomas</a:t>
            </a:r>
          </a:p>
          <a:p>
            <a:r>
              <a:rPr lang="en-IN" sz="1400" dirty="0">
                <a:solidFill>
                  <a:schemeClr val="bg1"/>
                </a:solidFill>
                <a:latin typeface="Nunito" pitchFamily="2" charset="0"/>
              </a:rPr>
              <a:t>Austin Devodass</a:t>
            </a:r>
          </a:p>
          <a:p>
            <a:r>
              <a:rPr lang="en-IN" sz="1400" dirty="0">
                <a:solidFill>
                  <a:schemeClr val="bg1"/>
                </a:solidFill>
                <a:latin typeface="Nunito" pitchFamily="2" charset="0"/>
              </a:rPr>
              <a:t>Shobit Jain</a:t>
            </a:r>
          </a:p>
        </p:txBody>
      </p:sp>
      <p:sp>
        <p:nvSpPr>
          <p:cNvPr id="13" name="TextBox 12">
            <a:extLst>
              <a:ext uri="{FF2B5EF4-FFF2-40B4-BE49-F238E27FC236}">
                <a16:creationId xmlns:a16="http://schemas.microsoft.com/office/drawing/2014/main" id="{014E496C-5639-CFCA-2E34-7E4C04FF3E1B}"/>
              </a:ext>
            </a:extLst>
          </p:cNvPr>
          <p:cNvSpPr txBox="1"/>
          <p:nvPr/>
        </p:nvSpPr>
        <p:spPr>
          <a:xfrm>
            <a:off x="3668551" y="5821474"/>
            <a:ext cx="2129883" cy="738664"/>
          </a:xfrm>
          <a:prstGeom prst="rect">
            <a:avLst/>
          </a:prstGeom>
          <a:noFill/>
        </p:spPr>
        <p:txBody>
          <a:bodyPr wrap="square" rtlCol="0">
            <a:spAutoFit/>
          </a:bodyPr>
          <a:lstStyle/>
          <a:p>
            <a:r>
              <a:rPr lang="en-IN" sz="1400" dirty="0">
                <a:solidFill>
                  <a:schemeClr val="bg1"/>
                </a:solidFill>
                <a:latin typeface="Nunito" pitchFamily="2" charset="0"/>
              </a:rPr>
              <a:t>E23MCAG0068</a:t>
            </a:r>
          </a:p>
          <a:p>
            <a:r>
              <a:rPr lang="en-IN" sz="1400" dirty="0">
                <a:solidFill>
                  <a:schemeClr val="bg1"/>
                </a:solidFill>
                <a:latin typeface="Nunito" pitchFamily="2" charset="0"/>
              </a:rPr>
              <a:t>E23MCAG0059</a:t>
            </a:r>
          </a:p>
          <a:p>
            <a:r>
              <a:rPr lang="en-IN" sz="1400" dirty="0">
                <a:solidFill>
                  <a:schemeClr val="bg1"/>
                </a:solidFill>
                <a:latin typeface="Nunito" pitchFamily="2" charset="0"/>
              </a:rPr>
              <a:t>E23MCAG0089</a:t>
            </a:r>
          </a:p>
        </p:txBody>
      </p:sp>
      <p:pic>
        <p:nvPicPr>
          <p:cNvPr id="18" name="Picture 17">
            <a:extLst>
              <a:ext uri="{FF2B5EF4-FFF2-40B4-BE49-F238E27FC236}">
                <a16:creationId xmlns:a16="http://schemas.microsoft.com/office/drawing/2014/main" id="{35D8C997-65EF-7BF4-CB95-C2C524BD527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88601" y="5929789"/>
            <a:ext cx="551985" cy="388858"/>
          </a:xfrm>
          <a:prstGeom prst="rect">
            <a:avLst/>
          </a:prstGeom>
        </p:spPr>
      </p:pic>
      <p:pic>
        <p:nvPicPr>
          <p:cNvPr id="8" name="Picture 7">
            <a:extLst>
              <a:ext uri="{FF2B5EF4-FFF2-40B4-BE49-F238E27FC236}">
                <a16:creationId xmlns:a16="http://schemas.microsoft.com/office/drawing/2014/main" id="{49B5F5E8-D24F-5E2C-DC78-63D26C273B09}"/>
              </a:ext>
            </a:extLst>
          </p:cNvPr>
          <p:cNvPicPr>
            <a:picLocks noChangeAspect="1"/>
          </p:cNvPicPr>
          <p:nvPr/>
        </p:nvPicPr>
        <p:blipFill>
          <a:blip r:embed="rId7"/>
          <a:stretch>
            <a:fillRect/>
          </a:stretch>
        </p:blipFill>
        <p:spPr>
          <a:xfrm>
            <a:off x="4137102" y="1232661"/>
            <a:ext cx="1661332" cy="15221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460063"/>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Conclusion</a:t>
            </a:r>
            <a:endParaRPr lang="en-US" sz="4374" dirty="0"/>
          </a:p>
        </p:txBody>
      </p:sp>
      <p:sp>
        <p:nvSpPr>
          <p:cNvPr id="5" name="Shape 2"/>
          <p:cNvSpPr/>
          <p:nvPr/>
        </p:nvSpPr>
        <p:spPr>
          <a:xfrm>
            <a:off x="2348389" y="2827972"/>
            <a:ext cx="388739" cy="388739"/>
          </a:xfrm>
          <a:prstGeom prst="roundRect">
            <a:avLst>
              <a:gd name="adj" fmla="val 102886"/>
            </a:avLst>
          </a:prstGeom>
          <a:solidFill>
            <a:srgbClr val="00002E"/>
          </a:solidFill>
          <a:ln w="22860">
            <a:solidFill>
              <a:srgbClr val="FFFFFF"/>
            </a:solidFill>
            <a:prstDash val="solid"/>
          </a:ln>
        </p:spPr>
      </p:sp>
      <p:sp>
        <p:nvSpPr>
          <p:cNvPr id="6" name="Text 3"/>
          <p:cNvSpPr/>
          <p:nvPr/>
        </p:nvSpPr>
        <p:spPr>
          <a:xfrm>
            <a:off x="2959298" y="2848689"/>
            <a:ext cx="2777490"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Proactive Protection</a:t>
            </a:r>
            <a:endParaRPr lang="en-US" sz="2187" dirty="0"/>
          </a:p>
        </p:txBody>
      </p:sp>
      <p:sp>
        <p:nvSpPr>
          <p:cNvPr id="7" name="Text 4"/>
          <p:cNvSpPr/>
          <p:nvPr/>
        </p:nvSpPr>
        <p:spPr>
          <a:xfrm>
            <a:off x="2959298" y="3329107"/>
            <a:ext cx="4244816"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 comprehensive keylogger detection system is crucial for safeguarding against malicious data theft and privacy breaches.</a:t>
            </a:r>
            <a:endParaRPr lang="en-US" sz="1750" dirty="0"/>
          </a:p>
        </p:txBody>
      </p:sp>
      <p:sp>
        <p:nvSpPr>
          <p:cNvPr id="8" name="Shape 5"/>
          <p:cNvSpPr/>
          <p:nvPr/>
        </p:nvSpPr>
        <p:spPr>
          <a:xfrm>
            <a:off x="7426285" y="2827972"/>
            <a:ext cx="388739" cy="388739"/>
          </a:xfrm>
          <a:prstGeom prst="roundRect">
            <a:avLst>
              <a:gd name="adj" fmla="val 102886"/>
            </a:avLst>
          </a:prstGeom>
          <a:solidFill>
            <a:srgbClr val="00002E"/>
          </a:solidFill>
          <a:ln w="22860">
            <a:solidFill>
              <a:srgbClr val="FFFFFF"/>
            </a:solidFill>
            <a:prstDash val="solid"/>
          </a:ln>
        </p:spPr>
      </p:sp>
      <p:sp>
        <p:nvSpPr>
          <p:cNvPr id="9" name="Text 6"/>
          <p:cNvSpPr/>
          <p:nvPr/>
        </p:nvSpPr>
        <p:spPr>
          <a:xfrm>
            <a:off x="8037195" y="2848689"/>
            <a:ext cx="2882622"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Continuous Monitoring</a:t>
            </a:r>
            <a:endParaRPr lang="en-US" sz="2187" dirty="0"/>
          </a:p>
        </p:txBody>
      </p:sp>
      <p:sp>
        <p:nvSpPr>
          <p:cNvPr id="10" name="Text 7"/>
          <p:cNvSpPr/>
          <p:nvPr/>
        </p:nvSpPr>
        <p:spPr>
          <a:xfrm>
            <a:off x="8037195" y="3329107"/>
            <a:ext cx="4244816"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Ongoing surveillance and analysis of system behavior is key to rapidly identifying and mitigating keylogger threats.</a:t>
            </a:r>
            <a:endParaRPr lang="en-US" sz="1750" dirty="0"/>
          </a:p>
        </p:txBody>
      </p:sp>
      <p:sp>
        <p:nvSpPr>
          <p:cNvPr id="11" name="Shape 8"/>
          <p:cNvSpPr/>
          <p:nvPr/>
        </p:nvSpPr>
        <p:spPr>
          <a:xfrm>
            <a:off x="2348389" y="4846677"/>
            <a:ext cx="388739" cy="388739"/>
          </a:xfrm>
          <a:prstGeom prst="roundRect">
            <a:avLst>
              <a:gd name="adj" fmla="val 102886"/>
            </a:avLst>
          </a:prstGeom>
          <a:solidFill>
            <a:srgbClr val="00002E"/>
          </a:solidFill>
          <a:ln w="22860">
            <a:solidFill>
              <a:srgbClr val="FFFFFF"/>
            </a:solidFill>
            <a:prstDash val="solid"/>
          </a:ln>
        </p:spPr>
      </p:sp>
      <p:sp>
        <p:nvSpPr>
          <p:cNvPr id="12" name="Text 9"/>
          <p:cNvSpPr/>
          <p:nvPr/>
        </p:nvSpPr>
        <p:spPr>
          <a:xfrm>
            <a:off x="2959298" y="4867394"/>
            <a:ext cx="277749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Empowering Users</a:t>
            </a:r>
            <a:endParaRPr lang="en-US" sz="2187" dirty="0"/>
          </a:p>
        </p:txBody>
      </p:sp>
      <p:sp>
        <p:nvSpPr>
          <p:cNvPr id="13" name="Text 10"/>
          <p:cNvSpPr/>
          <p:nvPr/>
        </p:nvSpPr>
        <p:spPr>
          <a:xfrm>
            <a:off x="2959298" y="5347811"/>
            <a:ext cx="4244816"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Educating users on keylogger detection best practices enhances individual and organizational cybersecurity posture.</a:t>
            </a:r>
            <a:endParaRPr lang="en-US" sz="1750" dirty="0"/>
          </a:p>
        </p:txBody>
      </p:sp>
      <p:sp>
        <p:nvSpPr>
          <p:cNvPr id="14" name="Shape 11"/>
          <p:cNvSpPr/>
          <p:nvPr/>
        </p:nvSpPr>
        <p:spPr>
          <a:xfrm>
            <a:off x="7426285" y="4846677"/>
            <a:ext cx="388739" cy="388739"/>
          </a:xfrm>
          <a:prstGeom prst="roundRect">
            <a:avLst>
              <a:gd name="adj" fmla="val 102886"/>
            </a:avLst>
          </a:prstGeom>
          <a:solidFill>
            <a:srgbClr val="00002E"/>
          </a:solidFill>
          <a:ln w="22860">
            <a:solidFill>
              <a:srgbClr val="FFFFFF"/>
            </a:solidFill>
            <a:prstDash val="solid"/>
          </a:ln>
        </p:spPr>
      </p:sp>
      <p:sp>
        <p:nvSpPr>
          <p:cNvPr id="15" name="Text 12"/>
          <p:cNvSpPr/>
          <p:nvPr/>
        </p:nvSpPr>
        <p:spPr>
          <a:xfrm>
            <a:off x="8037195" y="4867394"/>
            <a:ext cx="2777490"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Future Directions</a:t>
            </a:r>
            <a:endParaRPr lang="en-US" sz="2187" dirty="0"/>
          </a:p>
        </p:txBody>
      </p:sp>
      <p:sp>
        <p:nvSpPr>
          <p:cNvPr id="16" name="Text 13"/>
          <p:cNvSpPr/>
          <p:nvPr/>
        </p:nvSpPr>
        <p:spPr>
          <a:xfrm>
            <a:off x="8037195" y="5347811"/>
            <a:ext cx="4244816"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Advancing keylogger detection research will strengthen digital defenses and protect sensitive information in an evolving threat landscape.</a:t>
            </a:r>
            <a:endParaRPr lang="en-US" sz="1750" dirty="0"/>
          </a:p>
        </p:txBody>
      </p:sp>
      <p:pic>
        <p:nvPicPr>
          <p:cNvPr id="17" name="Picture 16">
            <a:extLst>
              <a:ext uri="{FF2B5EF4-FFF2-40B4-BE49-F238E27FC236}">
                <a16:creationId xmlns:a16="http://schemas.microsoft.com/office/drawing/2014/main" id="{6D6BFDF6-AA33-C8C4-CBB4-ACFDA0603FD9}"/>
              </a:ext>
            </a:extLst>
          </p:cNvPr>
          <p:cNvPicPr>
            <a:picLocks noChangeAspect="1"/>
          </p:cNvPicPr>
          <p:nvPr/>
        </p:nvPicPr>
        <p:blipFill>
          <a:blip r:embed="rId4"/>
          <a:stretch>
            <a:fillRect/>
          </a:stretch>
        </p:blipFill>
        <p:spPr>
          <a:xfrm>
            <a:off x="13935396" y="11151"/>
            <a:ext cx="695004" cy="6950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998107"/>
            <a:ext cx="8575238"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Acknowledgments and Resources</a:t>
            </a:r>
            <a:endParaRPr lang="en-US" sz="4374" dirty="0"/>
          </a:p>
        </p:txBody>
      </p:sp>
      <p:sp>
        <p:nvSpPr>
          <p:cNvPr id="5" name="Shape 2"/>
          <p:cNvSpPr/>
          <p:nvPr/>
        </p:nvSpPr>
        <p:spPr>
          <a:xfrm>
            <a:off x="2348389" y="3136821"/>
            <a:ext cx="3163014" cy="4345647"/>
          </a:xfrm>
          <a:prstGeom prst="roundRect">
            <a:avLst>
              <a:gd name="adj" fmla="val 12924"/>
            </a:avLst>
          </a:prstGeom>
          <a:solidFill>
            <a:srgbClr val="00002E"/>
          </a:solidFill>
          <a:ln w="22860">
            <a:solidFill>
              <a:srgbClr val="FFFFFF"/>
            </a:solidFill>
            <a:prstDash val="solid"/>
          </a:ln>
        </p:spPr>
      </p:sp>
      <p:sp>
        <p:nvSpPr>
          <p:cNvPr id="6" name="Text 3"/>
          <p:cNvSpPr/>
          <p:nvPr/>
        </p:nvSpPr>
        <p:spPr>
          <a:xfrm>
            <a:off x="2593419" y="3381851"/>
            <a:ext cx="2672953" cy="694373"/>
          </a:xfrm>
          <a:prstGeom prst="rect">
            <a:avLst/>
          </a:prstGeom>
          <a:noFill/>
          <a:ln/>
        </p:spPr>
        <p:txBody>
          <a:bodyPr wrap="squar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Cybersecurity Experts</a:t>
            </a:r>
            <a:endParaRPr lang="en-US" sz="2187" dirty="0"/>
          </a:p>
        </p:txBody>
      </p:sp>
      <p:sp>
        <p:nvSpPr>
          <p:cNvPr id="7" name="Text 4"/>
          <p:cNvSpPr/>
          <p:nvPr/>
        </p:nvSpPr>
        <p:spPr>
          <a:xfrm>
            <a:off x="2593419" y="4209454"/>
            <a:ext cx="2672953" cy="3273013"/>
          </a:xfrm>
          <a:prstGeom prst="rect">
            <a:avLst/>
          </a:prstGeom>
          <a:noFill/>
          <a:ln/>
        </p:spPr>
        <p:txBody>
          <a:bodyPr wrap="square" rtlCol="0" anchor="t"/>
          <a:lstStyle/>
          <a:p>
            <a:pPr marL="0" indent="0">
              <a:lnSpc>
                <a:spcPts val="2799"/>
              </a:lnSpc>
              <a:buNone/>
            </a:pPr>
            <a:endParaRPr lang="en-US" sz="1400" dirty="0">
              <a:solidFill>
                <a:schemeClr val="bg1"/>
              </a:solidFill>
            </a:endParaRPr>
          </a:p>
        </p:txBody>
      </p:sp>
      <p:sp>
        <p:nvSpPr>
          <p:cNvPr id="8" name="Shape 5"/>
          <p:cNvSpPr/>
          <p:nvPr/>
        </p:nvSpPr>
        <p:spPr>
          <a:xfrm>
            <a:off x="5733574" y="3136821"/>
            <a:ext cx="3140154" cy="4345647"/>
          </a:xfrm>
          <a:prstGeom prst="roundRect">
            <a:avLst>
              <a:gd name="adj" fmla="val 12924"/>
            </a:avLst>
          </a:prstGeom>
          <a:solidFill>
            <a:srgbClr val="00002E"/>
          </a:solidFill>
          <a:ln w="22860">
            <a:solidFill>
              <a:srgbClr val="FFFFFF"/>
            </a:solidFill>
            <a:prstDash val="solid"/>
          </a:ln>
        </p:spPr>
      </p:sp>
      <p:sp>
        <p:nvSpPr>
          <p:cNvPr id="9" name="Text 6"/>
          <p:cNvSpPr/>
          <p:nvPr/>
        </p:nvSpPr>
        <p:spPr>
          <a:xfrm>
            <a:off x="5978604" y="3381851"/>
            <a:ext cx="2672953" cy="694373"/>
          </a:xfrm>
          <a:prstGeom prst="rect">
            <a:avLst/>
          </a:prstGeom>
          <a:noFill/>
          <a:ln/>
        </p:spPr>
        <p:txBody>
          <a:bodyPr wrap="squar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Educational Resources</a:t>
            </a:r>
            <a:endParaRPr lang="en-US" sz="2187" dirty="0"/>
          </a:p>
        </p:txBody>
      </p:sp>
      <p:sp>
        <p:nvSpPr>
          <p:cNvPr id="11" name="Shape 8"/>
          <p:cNvSpPr/>
          <p:nvPr/>
        </p:nvSpPr>
        <p:spPr>
          <a:xfrm>
            <a:off x="9118758" y="3136821"/>
            <a:ext cx="3281397" cy="4345647"/>
          </a:xfrm>
          <a:prstGeom prst="roundRect">
            <a:avLst>
              <a:gd name="adj" fmla="val 12924"/>
            </a:avLst>
          </a:prstGeom>
          <a:solidFill>
            <a:srgbClr val="00002E"/>
          </a:solidFill>
          <a:ln w="22860">
            <a:solidFill>
              <a:srgbClr val="FFFFFF"/>
            </a:solidFill>
            <a:prstDash val="solid"/>
          </a:ln>
        </p:spPr>
      </p:sp>
      <p:sp>
        <p:nvSpPr>
          <p:cNvPr id="12" name="Text 9"/>
          <p:cNvSpPr/>
          <p:nvPr/>
        </p:nvSpPr>
        <p:spPr>
          <a:xfrm>
            <a:off x="9363789" y="3381851"/>
            <a:ext cx="2672953"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Continuous Learning</a:t>
            </a:r>
            <a:endParaRPr lang="en-US" sz="2187" dirty="0"/>
          </a:p>
        </p:txBody>
      </p:sp>
      <p:sp>
        <p:nvSpPr>
          <p:cNvPr id="13" name="Text 10"/>
          <p:cNvSpPr/>
          <p:nvPr/>
        </p:nvSpPr>
        <p:spPr>
          <a:xfrm>
            <a:off x="9363789" y="4360126"/>
            <a:ext cx="2672953" cy="1429822"/>
          </a:xfrm>
          <a:prstGeom prst="rect">
            <a:avLst/>
          </a:prstGeom>
          <a:noFill/>
          <a:ln/>
        </p:spPr>
        <p:txBody>
          <a:bodyPr wrap="square" rtlCol="0" anchor="t"/>
          <a:lstStyle/>
          <a:p>
            <a:pPr marL="0" indent="0">
              <a:lnSpc>
                <a:spcPts val="2799"/>
              </a:lnSpc>
              <a:buNone/>
            </a:pPr>
            <a:r>
              <a:rPr lang="en-US" sz="1500" dirty="0">
                <a:solidFill>
                  <a:srgbClr val="FFFFFF"/>
                </a:solidFill>
                <a:latin typeface="PT Sans" pitchFamily="34" charset="0"/>
                <a:ea typeface="PT Sans" pitchFamily="34" charset="-122"/>
                <a:cs typeface="PT Sans" pitchFamily="34" charset="-120"/>
              </a:rPr>
              <a:t>Stay updated on the latest threats and detection techniques through ongoing training and research.</a:t>
            </a:r>
            <a:endParaRPr lang="en-US" sz="1500" dirty="0"/>
          </a:p>
        </p:txBody>
      </p:sp>
      <p:sp>
        <p:nvSpPr>
          <p:cNvPr id="14" name="TextBox 13">
            <a:extLst>
              <a:ext uri="{FF2B5EF4-FFF2-40B4-BE49-F238E27FC236}">
                <a16:creationId xmlns:a16="http://schemas.microsoft.com/office/drawing/2014/main" id="{4D398E47-949C-2E00-84BF-084268A92FEE}"/>
              </a:ext>
            </a:extLst>
          </p:cNvPr>
          <p:cNvSpPr txBox="1"/>
          <p:nvPr/>
        </p:nvSpPr>
        <p:spPr>
          <a:xfrm>
            <a:off x="2486721" y="4360126"/>
            <a:ext cx="2883439" cy="2631490"/>
          </a:xfrm>
          <a:prstGeom prst="rect">
            <a:avLst/>
          </a:prstGeom>
          <a:noFill/>
        </p:spPr>
        <p:txBody>
          <a:bodyPr wrap="square" rtlCol="0">
            <a:spAutoFit/>
          </a:bodyPr>
          <a:lstStyle/>
          <a:p>
            <a:r>
              <a:rPr lang="en-US" sz="1500" dirty="0">
                <a:solidFill>
                  <a:schemeClr val="bg1"/>
                </a:solidFill>
                <a:latin typeface="PT Sans" panose="020B0503020203020204" pitchFamily="34" charset="0"/>
              </a:rPr>
              <a:t>We would like to extend our sincere gratitude to Mr. Rajesh Kumar Shrivastava and Rishi Dhutt Sharma our Facility , for his invaluable guidance, expertise, and support throughout the development of this project. His insights have been instrumental in shaping our approach and enhancing the security measures implemented.</a:t>
            </a:r>
            <a:endParaRPr lang="en-IN" sz="1500" dirty="0">
              <a:solidFill>
                <a:schemeClr val="bg1"/>
              </a:solidFill>
              <a:latin typeface="PT Sans" panose="020B0503020203020204" pitchFamily="34" charset="0"/>
            </a:endParaRPr>
          </a:p>
        </p:txBody>
      </p:sp>
      <p:sp>
        <p:nvSpPr>
          <p:cNvPr id="15" name="TextBox 14">
            <a:extLst>
              <a:ext uri="{FF2B5EF4-FFF2-40B4-BE49-F238E27FC236}">
                <a16:creationId xmlns:a16="http://schemas.microsoft.com/office/drawing/2014/main" id="{D13181B9-4915-02EB-DE0F-F357400B41AC}"/>
              </a:ext>
            </a:extLst>
          </p:cNvPr>
          <p:cNvSpPr txBox="1"/>
          <p:nvPr/>
        </p:nvSpPr>
        <p:spPr>
          <a:xfrm>
            <a:off x="5978604" y="4360125"/>
            <a:ext cx="2672953" cy="2400657"/>
          </a:xfrm>
          <a:prstGeom prst="rect">
            <a:avLst/>
          </a:prstGeom>
          <a:noFill/>
        </p:spPr>
        <p:txBody>
          <a:bodyPr wrap="square" rtlCol="0">
            <a:spAutoFit/>
          </a:bodyPr>
          <a:lstStyle/>
          <a:p>
            <a:r>
              <a:rPr lang="en-US" sz="1500" dirty="0">
                <a:solidFill>
                  <a:schemeClr val="bg1"/>
                </a:solidFill>
                <a:latin typeface="PT Sans" panose="020B0503020203020204" pitchFamily="34" charset="0"/>
              </a:rPr>
              <a:t>Special thanks are also due to Bennett University for providing the necessary resources and environment for conducting this research. The institution's commitment to excellence in education and research has greatly facilitated the success of our endeavors.</a:t>
            </a:r>
            <a:endParaRPr lang="en-IN" sz="1500" dirty="0">
              <a:solidFill>
                <a:schemeClr val="bg1"/>
              </a:solidFill>
              <a:latin typeface="PT Sans" panose="020B0503020203020204" pitchFamily="34" charset="0"/>
            </a:endParaRPr>
          </a:p>
        </p:txBody>
      </p:sp>
      <p:pic>
        <p:nvPicPr>
          <p:cNvPr id="10" name="Picture 9">
            <a:extLst>
              <a:ext uri="{FF2B5EF4-FFF2-40B4-BE49-F238E27FC236}">
                <a16:creationId xmlns:a16="http://schemas.microsoft.com/office/drawing/2014/main" id="{ADBF6CE1-9E1E-708B-8D37-CBE7BB4B29AA}"/>
              </a:ext>
            </a:extLst>
          </p:cNvPr>
          <p:cNvPicPr>
            <a:picLocks noChangeAspect="1"/>
          </p:cNvPicPr>
          <p:nvPr/>
        </p:nvPicPr>
        <p:blipFill>
          <a:blip r:embed="rId4"/>
          <a:stretch>
            <a:fillRect/>
          </a:stretch>
        </p:blipFill>
        <p:spPr>
          <a:xfrm>
            <a:off x="13935396" y="0"/>
            <a:ext cx="695004" cy="6950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453158"/>
            <a:ext cx="9052441"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Introduction to Keylogger Detection</a:t>
            </a:r>
            <a:endParaRPr lang="en-US" sz="4374" dirty="0"/>
          </a:p>
        </p:txBody>
      </p:sp>
      <p:sp>
        <p:nvSpPr>
          <p:cNvPr id="6" name="Shape 2"/>
          <p:cNvSpPr/>
          <p:nvPr/>
        </p:nvSpPr>
        <p:spPr>
          <a:xfrm>
            <a:off x="4490799" y="2480786"/>
            <a:ext cx="4542115" cy="2392085"/>
          </a:xfrm>
          <a:prstGeom prst="roundRect">
            <a:avLst>
              <a:gd name="adj" fmla="val 16720"/>
            </a:avLst>
          </a:prstGeom>
          <a:solidFill>
            <a:srgbClr val="00002E"/>
          </a:solidFill>
          <a:ln w="22860">
            <a:solidFill>
              <a:srgbClr val="FFFFFF"/>
            </a:solidFill>
            <a:prstDash val="solid"/>
          </a:ln>
        </p:spPr>
      </p:sp>
      <p:sp>
        <p:nvSpPr>
          <p:cNvPr id="7" name="Text 3"/>
          <p:cNvSpPr/>
          <p:nvPr/>
        </p:nvSpPr>
        <p:spPr>
          <a:xfrm>
            <a:off x="4735830" y="2725817"/>
            <a:ext cx="3279696"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Understanding the Threat</a:t>
            </a:r>
            <a:endParaRPr lang="en-US" sz="2187" dirty="0"/>
          </a:p>
        </p:txBody>
      </p:sp>
      <p:sp>
        <p:nvSpPr>
          <p:cNvPr id="8" name="Text 4"/>
          <p:cNvSpPr/>
          <p:nvPr/>
        </p:nvSpPr>
        <p:spPr>
          <a:xfrm>
            <a:off x="4735830" y="3206234"/>
            <a:ext cx="4052054"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Keyloggers pose a serious security risk, silently recording every keystroke and potentially exposing sensitive data.</a:t>
            </a:r>
            <a:endParaRPr lang="en-US" sz="1750" dirty="0"/>
          </a:p>
        </p:txBody>
      </p:sp>
      <p:sp>
        <p:nvSpPr>
          <p:cNvPr id="9" name="Shape 5"/>
          <p:cNvSpPr/>
          <p:nvPr/>
        </p:nvSpPr>
        <p:spPr>
          <a:xfrm>
            <a:off x="9255085" y="2480786"/>
            <a:ext cx="4542115" cy="2392085"/>
          </a:xfrm>
          <a:prstGeom prst="roundRect">
            <a:avLst>
              <a:gd name="adj" fmla="val 16720"/>
            </a:avLst>
          </a:prstGeom>
          <a:solidFill>
            <a:srgbClr val="00002E"/>
          </a:solidFill>
          <a:ln w="22860">
            <a:solidFill>
              <a:srgbClr val="FFFFFF"/>
            </a:solidFill>
            <a:prstDash val="solid"/>
          </a:ln>
        </p:spPr>
      </p:sp>
      <p:sp>
        <p:nvSpPr>
          <p:cNvPr id="10" name="Text 6"/>
          <p:cNvSpPr/>
          <p:nvPr/>
        </p:nvSpPr>
        <p:spPr>
          <a:xfrm>
            <a:off x="9500116" y="2725817"/>
            <a:ext cx="277749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Detection Strategies</a:t>
            </a:r>
            <a:endParaRPr lang="en-US" sz="2187" dirty="0"/>
          </a:p>
        </p:txBody>
      </p:sp>
      <p:sp>
        <p:nvSpPr>
          <p:cNvPr id="11" name="Text 7"/>
          <p:cNvSpPr/>
          <p:nvPr/>
        </p:nvSpPr>
        <p:spPr>
          <a:xfrm>
            <a:off x="9500116" y="3206234"/>
            <a:ext cx="4052054"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Effective keylogger detection requires a multi-faceted approach, combining software monitoring, behavior analysis, and hardware inspection.</a:t>
            </a:r>
            <a:endParaRPr lang="en-US" sz="1750" dirty="0"/>
          </a:p>
        </p:txBody>
      </p:sp>
      <p:sp>
        <p:nvSpPr>
          <p:cNvPr id="12" name="Shape 8"/>
          <p:cNvSpPr/>
          <p:nvPr/>
        </p:nvSpPr>
        <p:spPr>
          <a:xfrm>
            <a:off x="4490799" y="5095042"/>
            <a:ext cx="9306401" cy="1681282"/>
          </a:xfrm>
          <a:prstGeom prst="roundRect">
            <a:avLst>
              <a:gd name="adj" fmla="val 23789"/>
            </a:avLst>
          </a:prstGeom>
          <a:solidFill>
            <a:srgbClr val="00002E"/>
          </a:solidFill>
          <a:ln w="22860">
            <a:solidFill>
              <a:srgbClr val="FFFFFF"/>
            </a:solidFill>
            <a:prstDash val="solid"/>
          </a:ln>
        </p:spPr>
      </p:sp>
      <p:sp>
        <p:nvSpPr>
          <p:cNvPr id="13" name="Text 9"/>
          <p:cNvSpPr/>
          <p:nvPr/>
        </p:nvSpPr>
        <p:spPr>
          <a:xfrm>
            <a:off x="4735830" y="5340072"/>
            <a:ext cx="277749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Proactive Approach</a:t>
            </a:r>
            <a:endParaRPr lang="en-US" sz="2187" dirty="0"/>
          </a:p>
        </p:txBody>
      </p:sp>
      <p:sp>
        <p:nvSpPr>
          <p:cNvPr id="14" name="Text 10"/>
          <p:cNvSpPr/>
          <p:nvPr/>
        </p:nvSpPr>
        <p:spPr>
          <a:xfrm>
            <a:off x="4735830" y="5820489"/>
            <a:ext cx="8816340"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Staying ahead of keylogger threats requires vigilance, regular security checks, and a deep understanding of detection techniques.</a:t>
            </a:r>
            <a:endParaRPr lang="en-US" sz="1750" dirty="0"/>
          </a:p>
        </p:txBody>
      </p:sp>
      <p:pic>
        <p:nvPicPr>
          <p:cNvPr id="15" name="Picture 14">
            <a:extLst>
              <a:ext uri="{FF2B5EF4-FFF2-40B4-BE49-F238E27FC236}">
                <a16:creationId xmlns:a16="http://schemas.microsoft.com/office/drawing/2014/main" id="{C869BC45-F095-D076-A7A9-92C77242CE6C}"/>
              </a:ext>
            </a:extLst>
          </p:cNvPr>
          <p:cNvPicPr>
            <a:picLocks noChangeAspect="1"/>
          </p:cNvPicPr>
          <p:nvPr/>
        </p:nvPicPr>
        <p:blipFill>
          <a:blip r:embed="rId5"/>
          <a:stretch>
            <a:fillRect/>
          </a:stretch>
        </p:blipFill>
        <p:spPr>
          <a:xfrm>
            <a:off x="13936027" y="0"/>
            <a:ext cx="694373" cy="6943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2568059"/>
            <a:ext cx="6750725"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Understanding Keyloggers</a:t>
            </a:r>
            <a:endParaRPr lang="en-US" sz="4374" dirty="0"/>
          </a:p>
        </p:txBody>
      </p:sp>
      <p:sp>
        <p:nvSpPr>
          <p:cNvPr id="5" name="Text 2"/>
          <p:cNvSpPr/>
          <p:nvPr/>
        </p:nvSpPr>
        <p:spPr>
          <a:xfrm>
            <a:off x="2703790" y="3706773"/>
            <a:ext cx="9578102"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Keyloggers are software or hardware devices that record keyboard inputs, including passwords, credit card numbers, and other sensitive information.</a:t>
            </a:r>
            <a:endParaRPr lang="en-US" sz="1750" dirty="0"/>
          </a:p>
        </p:txBody>
      </p:sp>
      <p:sp>
        <p:nvSpPr>
          <p:cNvPr id="6" name="Text 3"/>
          <p:cNvSpPr/>
          <p:nvPr/>
        </p:nvSpPr>
        <p:spPr>
          <a:xfrm>
            <a:off x="2703790" y="4506397"/>
            <a:ext cx="9578102"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They can be used for </a:t>
            </a:r>
            <a:r>
              <a:rPr lang="en-US" sz="1750" b="1" dirty="0">
                <a:solidFill>
                  <a:srgbClr val="FFFFFF"/>
                </a:solidFill>
                <a:latin typeface="PT Sans" pitchFamily="34" charset="0"/>
                <a:ea typeface="PT Sans" pitchFamily="34" charset="-122"/>
                <a:cs typeface="PT Sans" pitchFamily="34" charset="-120"/>
              </a:rPr>
              <a:t>malicious</a:t>
            </a:r>
            <a:r>
              <a:rPr lang="en-US" sz="1750" dirty="0">
                <a:solidFill>
                  <a:srgbClr val="FFFFFF"/>
                </a:solidFill>
                <a:latin typeface="PT Sans" pitchFamily="34" charset="0"/>
                <a:ea typeface="PT Sans" pitchFamily="34" charset="-122"/>
                <a:cs typeface="PT Sans" pitchFamily="34" charset="-120"/>
              </a:rPr>
              <a:t> purposes, such as </a:t>
            </a:r>
            <a:r>
              <a:rPr lang="en-US" sz="1750" b="1" dirty="0">
                <a:solidFill>
                  <a:srgbClr val="FFFFFF"/>
                </a:solidFill>
                <a:latin typeface="PT Sans" pitchFamily="34" charset="0"/>
                <a:ea typeface="PT Sans" pitchFamily="34" charset="-122"/>
                <a:cs typeface="PT Sans" pitchFamily="34" charset="-120"/>
              </a:rPr>
              <a:t>identity theft</a:t>
            </a:r>
            <a:r>
              <a:rPr lang="en-US" sz="1750" dirty="0">
                <a:solidFill>
                  <a:srgbClr val="FFFFFF"/>
                </a:solidFill>
                <a:latin typeface="PT Sans" pitchFamily="34" charset="0"/>
                <a:ea typeface="PT Sans" pitchFamily="34" charset="-122"/>
                <a:cs typeface="PT Sans" pitchFamily="34" charset="-120"/>
              </a:rPr>
              <a:t> and </a:t>
            </a:r>
            <a:r>
              <a:rPr lang="en-US" sz="1750" b="1" dirty="0">
                <a:solidFill>
                  <a:srgbClr val="FFFFFF"/>
                </a:solidFill>
                <a:latin typeface="PT Sans" pitchFamily="34" charset="0"/>
                <a:ea typeface="PT Sans" pitchFamily="34" charset="-122"/>
                <a:cs typeface="PT Sans" pitchFamily="34" charset="-120"/>
              </a:rPr>
              <a:t>financial fraud</a:t>
            </a:r>
            <a:r>
              <a:rPr lang="en-US" sz="1750" dirty="0">
                <a:solidFill>
                  <a:srgbClr val="FFFFFF"/>
                </a:solidFill>
                <a:latin typeface="PT Sans" pitchFamily="34" charset="0"/>
                <a:ea typeface="PT Sans" pitchFamily="34" charset="-122"/>
                <a:cs typeface="PT Sans" pitchFamily="34" charset="-120"/>
              </a:rPr>
              <a:t>.</a:t>
            </a:r>
            <a:endParaRPr lang="en-US" sz="1750" dirty="0"/>
          </a:p>
        </p:txBody>
      </p:sp>
      <p:sp>
        <p:nvSpPr>
          <p:cNvPr id="7" name="Text 4"/>
          <p:cNvSpPr/>
          <p:nvPr/>
        </p:nvSpPr>
        <p:spPr>
          <a:xfrm>
            <a:off x="2703790" y="4950619"/>
            <a:ext cx="4945947" cy="1282913"/>
          </a:xfrm>
          <a:prstGeom prst="rect">
            <a:avLst/>
          </a:prstGeom>
          <a:noFill/>
          <a:ln/>
        </p:spPr>
        <p:txBody>
          <a:bodyPr wrap="squar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Keyloggers can be </a:t>
            </a:r>
            <a:r>
              <a:rPr lang="en-US" sz="1750" b="1" dirty="0">
                <a:solidFill>
                  <a:srgbClr val="FFFFFF"/>
                </a:solidFill>
                <a:latin typeface="PT Sans" pitchFamily="34" charset="0"/>
                <a:ea typeface="PT Sans" pitchFamily="34" charset="-122"/>
                <a:cs typeface="PT Sans" pitchFamily="34" charset="-120"/>
              </a:rPr>
              <a:t>difficult to detect</a:t>
            </a:r>
            <a:r>
              <a:rPr lang="en-US" sz="1750" dirty="0">
                <a:solidFill>
                  <a:srgbClr val="FFFFFF"/>
                </a:solidFill>
                <a:latin typeface="PT Sans" pitchFamily="34" charset="0"/>
                <a:ea typeface="PT Sans" pitchFamily="34" charset="-122"/>
                <a:cs typeface="PT Sans" pitchFamily="34" charset="-120"/>
              </a:rPr>
              <a:t> as they often run in the background without the user's knowledge or consent.</a:t>
            </a:r>
            <a:endParaRPr lang="en-US" sz="1750" dirty="0"/>
          </a:p>
        </p:txBody>
      </p:sp>
      <p:pic>
        <p:nvPicPr>
          <p:cNvPr id="8" name="Picture 7">
            <a:extLst>
              <a:ext uri="{FF2B5EF4-FFF2-40B4-BE49-F238E27FC236}">
                <a16:creationId xmlns:a16="http://schemas.microsoft.com/office/drawing/2014/main" id="{509A3B33-84CF-7F41-D589-D991A8491B69}"/>
              </a:ext>
            </a:extLst>
          </p:cNvPr>
          <p:cNvPicPr>
            <a:picLocks noChangeAspect="1"/>
          </p:cNvPicPr>
          <p:nvPr/>
        </p:nvPicPr>
        <p:blipFill>
          <a:blip r:embed="rId4"/>
          <a:stretch>
            <a:fillRect/>
          </a:stretch>
        </p:blipFill>
        <p:spPr>
          <a:xfrm>
            <a:off x="13935396" y="22302"/>
            <a:ext cx="695004" cy="695004"/>
          </a:xfrm>
          <a:prstGeom prst="rect">
            <a:avLst/>
          </a:prstGeom>
        </p:spPr>
      </p:pic>
      <p:pic>
        <p:nvPicPr>
          <p:cNvPr id="9" name="Picture 8">
            <a:extLst>
              <a:ext uri="{FF2B5EF4-FFF2-40B4-BE49-F238E27FC236}">
                <a16:creationId xmlns:a16="http://schemas.microsoft.com/office/drawing/2014/main" id="{D32C96DE-67D7-172C-AC8E-017363401DEA}"/>
              </a:ext>
            </a:extLst>
          </p:cNvPr>
          <p:cNvPicPr>
            <a:picLocks noChangeAspect="1"/>
          </p:cNvPicPr>
          <p:nvPr/>
        </p:nvPicPr>
        <p:blipFill>
          <a:blip r:embed="rId5"/>
          <a:stretch>
            <a:fillRect/>
          </a:stretch>
        </p:blipFill>
        <p:spPr>
          <a:xfrm>
            <a:off x="7783552" y="5142890"/>
            <a:ext cx="5524700" cy="27231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54423"/>
            <a:ext cx="6452473"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The Threat of Keyloggers</a:t>
            </a:r>
            <a:endParaRPr lang="en-US" sz="4374" dirty="0"/>
          </a:p>
        </p:txBody>
      </p:sp>
      <p:sp>
        <p:nvSpPr>
          <p:cNvPr id="6" name="Text 2"/>
          <p:cNvSpPr/>
          <p:nvPr/>
        </p:nvSpPr>
        <p:spPr>
          <a:xfrm>
            <a:off x="833199" y="3082052"/>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Keyloggers pose a grave security risk, allowing criminals to silently monitor and steal sensitive data like login credentials, financial information, and personal communications. These invisible malware can infiltrate devices through various vectors, posing a constant threat to individuals and organizations alike.</a:t>
            </a:r>
            <a:endParaRPr lang="en-US" sz="1750" dirty="0"/>
          </a:p>
        </p:txBody>
      </p:sp>
      <p:sp>
        <p:nvSpPr>
          <p:cNvPr id="7" name="Text 3"/>
          <p:cNvSpPr/>
          <p:nvPr/>
        </p:nvSpPr>
        <p:spPr>
          <a:xfrm>
            <a:off x="833199" y="5108972"/>
            <a:ext cx="7477601"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devastating consequences of keylogger exploitation can lead to identity theft, financial fraud, and breached privacy - undermining trust and security in the digital world.</a:t>
            </a:r>
            <a:endParaRPr lang="en-US" sz="1750" dirty="0"/>
          </a:p>
        </p:txBody>
      </p:sp>
      <p:pic>
        <p:nvPicPr>
          <p:cNvPr id="8" name="Picture 7">
            <a:extLst>
              <a:ext uri="{FF2B5EF4-FFF2-40B4-BE49-F238E27FC236}">
                <a16:creationId xmlns:a16="http://schemas.microsoft.com/office/drawing/2014/main" id="{9745AE1A-2048-F957-D0EB-A306B3F152AA}"/>
              </a:ext>
            </a:extLst>
          </p:cNvPr>
          <p:cNvPicPr>
            <a:picLocks noChangeAspect="1"/>
          </p:cNvPicPr>
          <p:nvPr/>
        </p:nvPicPr>
        <p:blipFill>
          <a:blip r:embed="rId5"/>
          <a:stretch>
            <a:fillRect/>
          </a:stretch>
        </p:blipFill>
        <p:spPr>
          <a:xfrm>
            <a:off x="13935396" y="0"/>
            <a:ext cx="695004" cy="695004"/>
          </a:xfrm>
          <a:prstGeom prst="rect">
            <a:avLst/>
          </a:prstGeom>
        </p:spPr>
      </p:pic>
      <p:pic>
        <p:nvPicPr>
          <p:cNvPr id="9" name="Picture 8">
            <a:extLst>
              <a:ext uri="{FF2B5EF4-FFF2-40B4-BE49-F238E27FC236}">
                <a16:creationId xmlns:a16="http://schemas.microsoft.com/office/drawing/2014/main" id="{EC01781A-C82C-C650-830B-46ECB8000223}"/>
              </a:ext>
            </a:extLst>
          </p:cNvPr>
          <p:cNvPicPr>
            <a:picLocks noChangeAspect="1"/>
          </p:cNvPicPr>
          <p:nvPr/>
        </p:nvPicPr>
        <p:blipFill>
          <a:blip r:embed="rId6"/>
          <a:stretch>
            <a:fillRect/>
          </a:stretch>
        </p:blipFill>
        <p:spPr>
          <a:xfrm>
            <a:off x="2832409" y="6164104"/>
            <a:ext cx="6122803" cy="17770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087874"/>
            <a:ext cx="8163163"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Keylogger Detection Techniques</a:t>
            </a:r>
            <a:endParaRPr lang="en-US" sz="4374" dirty="0"/>
          </a:p>
        </p:txBody>
      </p:sp>
      <p:sp>
        <p:nvSpPr>
          <p:cNvPr id="5" name="Shape 2"/>
          <p:cNvSpPr/>
          <p:nvPr/>
        </p:nvSpPr>
        <p:spPr>
          <a:xfrm>
            <a:off x="7301270" y="2226588"/>
            <a:ext cx="27742" cy="4915019"/>
          </a:xfrm>
          <a:prstGeom prst="rect">
            <a:avLst/>
          </a:prstGeom>
          <a:solidFill>
            <a:srgbClr val="262654"/>
          </a:solidFill>
          <a:ln/>
        </p:spPr>
      </p:sp>
      <p:sp>
        <p:nvSpPr>
          <p:cNvPr id="6" name="Shape 3"/>
          <p:cNvSpPr/>
          <p:nvPr/>
        </p:nvSpPr>
        <p:spPr>
          <a:xfrm>
            <a:off x="6287512" y="2636222"/>
            <a:ext cx="777597" cy="27742"/>
          </a:xfrm>
          <a:prstGeom prst="rect">
            <a:avLst/>
          </a:prstGeom>
          <a:solidFill>
            <a:srgbClr val="F2B42D"/>
          </a:solidFill>
          <a:ln/>
        </p:spPr>
      </p:sp>
      <p:sp>
        <p:nvSpPr>
          <p:cNvPr id="7" name="Shape 4"/>
          <p:cNvSpPr/>
          <p:nvPr/>
        </p:nvSpPr>
        <p:spPr>
          <a:xfrm>
            <a:off x="7065109" y="2400181"/>
            <a:ext cx="499943" cy="499943"/>
          </a:xfrm>
          <a:prstGeom prst="roundRect">
            <a:avLst>
              <a:gd name="adj" fmla="val 80001"/>
            </a:avLst>
          </a:prstGeom>
          <a:solidFill>
            <a:srgbClr val="00002E"/>
          </a:solidFill>
          <a:ln w="22860">
            <a:solidFill>
              <a:srgbClr val="FFFFFF"/>
            </a:solidFill>
            <a:prstDash val="solid"/>
          </a:ln>
        </p:spPr>
      </p:sp>
      <p:sp>
        <p:nvSpPr>
          <p:cNvPr id="8" name="Text 5"/>
          <p:cNvSpPr/>
          <p:nvPr/>
        </p:nvSpPr>
        <p:spPr>
          <a:xfrm>
            <a:off x="7215009" y="2441853"/>
            <a:ext cx="200025"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6"/>
          <p:cNvSpPr/>
          <p:nvPr/>
        </p:nvSpPr>
        <p:spPr>
          <a:xfrm>
            <a:off x="3315533" y="2448758"/>
            <a:ext cx="2777490" cy="347186"/>
          </a:xfrm>
          <a:prstGeom prst="rect">
            <a:avLst/>
          </a:prstGeom>
          <a:noFill/>
          <a:ln/>
        </p:spPr>
        <p:txBody>
          <a:bodyPr wrap="none" rtlCol="0" anchor="t"/>
          <a:lstStyle/>
          <a:p>
            <a:pPr marL="0" indent="0" algn="r">
              <a:lnSpc>
                <a:spcPts val="2734"/>
              </a:lnSpc>
              <a:buNone/>
            </a:pPr>
            <a:r>
              <a:rPr lang="en-US" sz="2187" b="1" dirty="0">
                <a:solidFill>
                  <a:srgbClr val="F2B42D"/>
                </a:solidFill>
                <a:latin typeface="Nunito" pitchFamily="34" charset="0"/>
                <a:ea typeface="Nunito" pitchFamily="34" charset="-122"/>
                <a:cs typeface="Nunito" pitchFamily="34" charset="-120"/>
              </a:rPr>
              <a:t>Automated Scanning</a:t>
            </a:r>
            <a:endParaRPr lang="en-US" sz="2187" dirty="0"/>
          </a:p>
        </p:txBody>
      </p:sp>
      <p:sp>
        <p:nvSpPr>
          <p:cNvPr id="10" name="Text 7"/>
          <p:cNvSpPr/>
          <p:nvPr/>
        </p:nvSpPr>
        <p:spPr>
          <a:xfrm>
            <a:off x="2348389" y="2929176"/>
            <a:ext cx="3744635" cy="1421606"/>
          </a:xfrm>
          <a:prstGeom prst="rect">
            <a:avLst/>
          </a:prstGeom>
          <a:noFill/>
          <a:ln/>
        </p:spPr>
        <p:txBody>
          <a:bodyPr wrap="square" rtlCol="0" anchor="t"/>
          <a:lstStyle/>
          <a:p>
            <a:pPr marL="0" indent="0" algn="r">
              <a:lnSpc>
                <a:spcPts val="2799"/>
              </a:lnSpc>
              <a:buNone/>
            </a:pPr>
            <a:r>
              <a:rPr lang="en-US" sz="1750" dirty="0">
                <a:solidFill>
                  <a:srgbClr val="FFFFFF"/>
                </a:solidFill>
                <a:latin typeface="PT Sans" pitchFamily="34" charset="0"/>
                <a:ea typeface="PT Sans" pitchFamily="34" charset="-122"/>
                <a:cs typeface="PT Sans" pitchFamily="34" charset="-120"/>
              </a:rPr>
              <a:t>Specialized software scans the system for suspicious processes, unusual network activity, and potential keylogging indicators.</a:t>
            </a:r>
            <a:endParaRPr lang="en-US" sz="1750" dirty="0"/>
          </a:p>
        </p:txBody>
      </p:sp>
      <p:sp>
        <p:nvSpPr>
          <p:cNvPr id="11" name="Shape 8"/>
          <p:cNvSpPr/>
          <p:nvPr/>
        </p:nvSpPr>
        <p:spPr>
          <a:xfrm>
            <a:off x="7565053" y="3747075"/>
            <a:ext cx="777597" cy="27742"/>
          </a:xfrm>
          <a:prstGeom prst="rect">
            <a:avLst/>
          </a:prstGeom>
          <a:solidFill>
            <a:srgbClr val="D7425E"/>
          </a:solidFill>
          <a:ln/>
        </p:spPr>
      </p:sp>
      <p:sp>
        <p:nvSpPr>
          <p:cNvPr id="12" name="Shape 9"/>
          <p:cNvSpPr/>
          <p:nvPr/>
        </p:nvSpPr>
        <p:spPr>
          <a:xfrm>
            <a:off x="7065109" y="3511034"/>
            <a:ext cx="499943" cy="499943"/>
          </a:xfrm>
          <a:prstGeom prst="roundRect">
            <a:avLst>
              <a:gd name="adj" fmla="val 80001"/>
            </a:avLst>
          </a:prstGeom>
          <a:solidFill>
            <a:srgbClr val="00002E"/>
          </a:solidFill>
          <a:ln w="22860">
            <a:solidFill>
              <a:srgbClr val="FFFFFF"/>
            </a:solidFill>
            <a:prstDash val="solid"/>
          </a:ln>
        </p:spPr>
      </p:sp>
      <p:sp>
        <p:nvSpPr>
          <p:cNvPr id="13" name="Text 10"/>
          <p:cNvSpPr/>
          <p:nvPr/>
        </p:nvSpPr>
        <p:spPr>
          <a:xfrm>
            <a:off x="7215009" y="3552706"/>
            <a:ext cx="200025"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4" name="Text 11"/>
          <p:cNvSpPr/>
          <p:nvPr/>
        </p:nvSpPr>
        <p:spPr>
          <a:xfrm>
            <a:off x="8537138" y="3559612"/>
            <a:ext cx="277749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Hardware Inspection</a:t>
            </a:r>
            <a:endParaRPr lang="en-US" sz="2187" dirty="0"/>
          </a:p>
        </p:txBody>
      </p:sp>
      <p:sp>
        <p:nvSpPr>
          <p:cNvPr id="15" name="Text 12"/>
          <p:cNvSpPr/>
          <p:nvPr/>
        </p:nvSpPr>
        <p:spPr>
          <a:xfrm>
            <a:off x="8537138" y="4040029"/>
            <a:ext cx="3744754"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Physically inspecting the system for any foreign hardware devices, such as hidden USB dongles, that could be keyloggers.</a:t>
            </a:r>
            <a:endParaRPr lang="en-US" sz="1750" dirty="0"/>
          </a:p>
        </p:txBody>
      </p:sp>
      <p:sp>
        <p:nvSpPr>
          <p:cNvPr id="16" name="Shape 13"/>
          <p:cNvSpPr/>
          <p:nvPr/>
        </p:nvSpPr>
        <p:spPr>
          <a:xfrm>
            <a:off x="6287512" y="5204758"/>
            <a:ext cx="777597" cy="27742"/>
          </a:xfrm>
          <a:prstGeom prst="rect">
            <a:avLst/>
          </a:prstGeom>
          <a:solidFill>
            <a:srgbClr val="DD785E"/>
          </a:solidFill>
          <a:ln/>
        </p:spPr>
      </p:sp>
      <p:sp>
        <p:nvSpPr>
          <p:cNvPr id="17" name="Shape 14"/>
          <p:cNvSpPr/>
          <p:nvPr/>
        </p:nvSpPr>
        <p:spPr>
          <a:xfrm>
            <a:off x="7065109" y="4968716"/>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215009" y="5010388"/>
            <a:ext cx="200025"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9" name="Text 16"/>
          <p:cNvSpPr/>
          <p:nvPr/>
        </p:nvSpPr>
        <p:spPr>
          <a:xfrm>
            <a:off x="3292554" y="5017294"/>
            <a:ext cx="2800469" cy="347186"/>
          </a:xfrm>
          <a:prstGeom prst="rect">
            <a:avLst/>
          </a:prstGeom>
          <a:noFill/>
          <a:ln/>
        </p:spPr>
        <p:txBody>
          <a:bodyPr wrap="none" rtlCol="0" anchor="t"/>
          <a:lstStyle/>
          <a:p>
            <a:pPr marL="0" indent="0" algn="r">
              <a:lnSpc>
                <a:spcPts val="2734"/>
              </a:lnSpc>
              <a:buNone/>
            </a:pPr>
            <a:r>
              <a:rPr lang="en-US" sz="2187" b="1" dirty="0">
                <a:solidFill>
                  <a:srgbClr val="DD785E"/>
                </a:solidFill>
                <a:latin typeface="Nunito" pitchFamily="34" charset="0"/>
                <a:ea typeface="Nunito" pitchFamily="34" charset="-122"/>
                <a:cs typeface="Nunito" pitchFamily="34" charset="-120"/>
              </a:rPr>
              <a:t>Behavioral Monitoring</a:t>
            </a:r>
            <a:endParaRPr lang="en-US" sz="2187" dirty="0"/>
          </a:p>
        </p:txBody>
      </p:sp>
      <p:sp>
        <p:nvSpPr>
          <p:cNvPr id="20" name="Text 17"/>
          <p:cNvSpPr/>
          <p:nvPr/>
        </p:nvSpPr>
        <p:spPr>
          <a:xfrm>
            <a:off x="2348389" y="5497711"/>
            <a:ext cx="3744635" cy="1421606"/>
          </a:xfrm>
          <a:prstGeom prst="rect">
            <a:avLst/>
          </a:prstGeom>
          <a:noFill/>
          <a:ln/>
        </p:spPr>
        <p:txBody>
          <a:bodyPr wrap="square" rtlCol="0" anchor="t"/>
          <a:lstStyle/>
          <a:p>
            <a:pPr marL="0" indent="0" algn="r">
              <a:lnSpc>
                <a:spcPts val="2799"/>
              </a:lnSpc>
              <a:buNone/>
            </a:pPr>
            <a:r>
              <a:rPr lang="en-US" sz="1750" dirty="0">
                <a:solidFill>
                  <a:srgbClr val="FFFFFF"/>
                </a:solidFill>
                <a:latin typeface="PT Sans" pitchFamily="34" charset="0"/>
                <a:ea typeface="PT Sans" pitchFamily="34" charset="-122"/>
                <a:cs typeface="PT Sans" pitchFamily="34" charset="-120"/>
              </a:rPr>
              <a:t>Analyzing user input patterns and system events to detect anomalies that may indicate the presence of a keylogger.</a:t>
            </a:r>
            <a:endParaRPr lang="en-US" sz="1750" dirty="0"/>
          </a:p>
        </p:txBody>
      </p:sp>
      <p:pic>
        <p:nvPicPr>
          <p:cNvPr id="21" name="Picture 20">
            <a:extLst>
              <a:ext uri="{FF2B5EF4-FFF2-40B4-BE49-F238E27FC236}">
                <a16:creationId xmlns:a16="http://schemas.microsoft.com/office/drawing/2014/main" id="{73D45B2A-3C0A-CEAB-B5C7-1EE48CBE39FD}"/>
              </a:ext>
            </a:extLst>
          </p:cNvPr>
          <p:cNvPicPr>
            <a:picLocks noChangeAspect="1"/>
          </p:cNvPicPr>
          <p:nvPr/>
        </p:nvPicPr>
        <p:blipFill>
          <a:blip r:embed="rId4"/>
          <a:stretch>
            <a:fillRect/>
          </a:stretch>
        </p:blipFill>
        <p:spPr>
          <a:xfrm>
            <a:off x="13935396" y="0"/>
            <a:ext cx="695004" cy="6950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003221"/>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Methodology</a:t>
            </a:r>
            <a:endParaRPr lang="en-US" sz="4374" dirty="0"/>
          </a:p>
        </p:txBody>
      </p:sp>
      <p:sp>
        <p:nvSpPr>
          <p:cNvPr id="5" name="Text 2"/>
          <p:cNvSpPr/>
          <p:nvPr/>
        </p:nvSpPr>
        <p:spPr>
          <a:xfrm>
            <a:off x="2348389" y="2230755"/>
            <a:ext cx="4695706" cy="2843213"/>
          </a:xfrm>
          <a:prstGeom prst="rect">
            <a:avLst/>
          </a:prstGeom>
          <a:noFill/>
          <a:ln/>
        </p:spPr>
        <p:txBody>
          <a:bodyPr wrap="square" rtlCol="0" anchor="t"/>
          <a:lstStyle/>
          <a:p>
            <a:pPr marL="0" indent="0">
              <a:lnSpc>
                <a:spcPts val="2799"/>
              </a:lnSpc>
              <a:buNone/>
            </a:pPr>
            <a:r>
              <a:rPr lang="en-US" sz="1750" dirty="0">
                <a:solidFill>
                  <a:schemeClr val="bg1"/>
                </a:solidFill>
                <a:latin typeface="PT Sans" panose="020B0503020203020204" pitchFamily="34" charset="0"/>
              </a:rPr>
              <a:t>This program focuses on combating keylogger software by monitoring all running applications, targeting those attempting to communicate through popular SMTP ports for Gmail, Yahoo, ATT, Microsoft, and AOL for both Windows and Linux machines. Once the software has targeted an application that is communicating through specific SMTP ports, the process will be paused, and the user will be notified of the potential threat. Then, the user will be asked if this process should be added to a trusted whitelist to continue running as normal or kill the process immediately and be added to a blacklist so that any other time this process is detected it will be automatically terminated.</a:t>
            </a:r>
          </a:p>
        </p:txBody>
      </p:sp>
      <p:sp>
        <p:nvSpPr>
          <p:cNvPr id="6" name="Text 3"/>
          <p:cNvSpPr/>
          <p:nvPr/>
        </p:nvSpPr>
        <p:spPr>
          <a:xfrm>
            <a:off x="2348389" y="5273873"/>
            <a:ext cx="4695706" cy="1066205"/>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77EC0BEB-BD3B-19AE-1B9A-E2E1D143A24D}"/>
              </a:ext>
            </a:extLst>
          </p:cNvPr>
          <p:cNvPicPr>
            <a:picLocks noChangeAspect="1"/>
          </p:cNvPicPr>
          <p:nvPr/>
        </p:nvPicPr>
        <p:blipFill>
          <a:blip r:embed="rId4"/>
          <a:stretch>
            <a:fillRect/>
          </a:stretch>
        </p:blipFill>
        <p:spPr>
          <a:xfrm>
            <a:off x="13924245" y="0"/>
            <a:ext cx="695004" cy="695004"/>
          </a:xfrm>
          <a:prstGeom prst="rect">
            <a:avLst/>
          </a:prstGeom>
        </p:spPr>
      </p:pic>
      <p:pic>
        <p:nvPicPr>
          <p:cNvPr id="9" name="Picture 8">
            <a:extLst>
              <a:ext uri="{FF2B5EF4-FFF2-40B4-BE49-F238E27FC236}">
                <a16:creationId xmlns:a16="http://schemas.microsoft.com/office/drawing/2014/main" id="{58B38A3D-C41E-E136-29DB-626574F77FAB}"/>
              </a:ext>
            </a:extLst>
          </p:cNvPr>
          <p:cNvPicPr>
            <a:picLocks noChangeAspect="1"/>
          </p:cNvPicPr>
          <p:nvPr/>
        </p:nvPicPr>
        <p:blipFill>
          <a:blip r:embed="rId5"/>
          <a:stretch>
            <a:fillRect/>
          </a:stretch>
        </p:blipFill>
        <p:spPr>
          <a:xfrm>
            <a:off x="7705492" y="579863"/>
            <a:ext cx="5446848" cy="72632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516505"/>
          </a:xfrm>
          <a:prstGeom prst="rect">
            <a:avLst/>
          </a:prstGeom>
        </p:spPr>
      </p:pic>
      <p:sp>
        <p:nvSpPr>
          <p:cNvPr id="5" name="Text 1"/>
          <p:cNvSpPr/>
          <p:nvPr/>
        </p:nvSpPr>
        <p:spPr>
          <a:xfrm>
            <a:off x="2815114" y="3070027"/>
            <a:ext cx="5033010" cy="629007"/>
          </a:xfrm>
          <a:prstGeom prst="rect">
            <a:avLst/>
          </a:prstGeom>
          <a:noFill/>
          <a:ln/>
        </p:spPr>
        <p:txBody>
          <a:bodyPr wrap="none" rtlCol="0" anchor="t"/>
          <a:lstStyle/>
          <a:p>
            <a:pPr marL="0" indent="0">
              <a:lnSpc>
                <a:spcPts val="4954"/>
              </a:lnSpc>
              <a:buNone/>
            </a:pPr>
            <a:r>
              <a:rPr lang="en-US" sz="3963" b="1" dirty="0">
                <a:solidFill>
                  <a:srgbClr val="FFFFFF"/>
                </a:solidFill>
                <a:latin typeface="Nunito" pitchFamily="34" charset="0"/>
                <a:ea typeface="Nunito" pitchFamily="34" charset="-122"/>
                <a:cs typeface="Nunito" pitchFamily="34" charset="-120"/>
              </a:rPr>
              <a:t>Implementation</a:t>
            </a:r>
            <a:endParaRPr lang="en-US" sz="3963" dirty="0"/>
          </a:p>
        </p:txBody>
      </p:sp>
      <p:pic>
        <p:nvPicPr>
          <p:cNvPr id="6" name="Image 2" descr="preencoded.png"/>
          <p:cNvPicPr>
            <a:picLocks noChangeAspect="1"/>
          </p:cNvPicPr>
          <p:nvPr/>
        </p:nvPicPr>
        <p:blipFill>
          <a:blip r:embed="rId5"/>
          <a:stretch>
            <a:fillRect/>
          </a:stretch>
        </p:blipFill>
        <p:spPr>
          <a:xfrm>
            <a:off x="2815114" y="4000976"/>
            <a:ext cx="3000018" cy="805220"/>
          </a:xfrm>
          <a:prstGeom prst="rect">
            <a:avLst/>
          </a:prstGeom>
        </p:spPr>
      </p:pic>
      <p:sp>
        <p:nvSpPr>
          <p:cNvPr id="7" name="Text 2"/>
          <p:cNvSpPr/>
          <p:nvPr/>
        </p:nvSpPr>
        <p:spPr>
          <a:xfrm>
            <a:off x="3016329" y="5108138"/>
            <a:ext cx="2516505" cy="314563"/>
          </a:xfrm>
          <a:prstGeom prst="rect">
            <a:avLst/>
          </a:prstGeom>
          <a:noFill/>
          <a:ln/>
        </p:spPr>
        <p:txBody>
          <a:bodyPr wrap="none" rtlCol="0" anchor="t"/>
          <a:lstStyle/>
          <a:p>
            <a:pPr marL="0" indent="0" algn="l">
              <a:lnSpc>
                <a:spcPts val="2477"/>
              </a:lnSpc>
              <a:buNone/>
            </a:pPr>
            <a:r>
              <a:rPr lang="en-US" sz="1982" b="1" dirty="0">
                <a:solidFill>
                  <a:srgbClr val="F2B42D"/>
                </a:solidFill>
                <a:latin typeface="Nunito" pitchFamily="34" charset="0"/>
                <a:ea typeface="Nunito" pitchFamily="34" charset="-122"/>
                <a:cs typeface="Nunito" pitchFamily="34" charset="-120"/>
              </a:rPr>
              <a:t>System Architecture</a:t>
            </a:r>
            <a:endParaRPr lang="en-US" sz="1982" dirty="0"/>
          </a:p>
        </p:txBody>
      </p:sp>
      <p:sp>
        <p:nvSpPr>
          <p:cNvPr id="8" name="Text 3"/>
          <p:cNvSpPr/>
          <p:nvPr/>
        </p:nvSpPr>
        <p:spPr>
          <a:xfrm>
            <a:off x="3016329" y="5543431"/>
            <a:ext cx="2597587" cy="1610320"/>
          </a:xfrm>
          <a:prstGeom prst="rect">
            <a:avLst/>
          </a:prstGeom>
          <a:noFill/>
          <a:ln/>
        </p:spPr>
        <p:txBody>
          <a:bodyPr wrap="square" rtlCol="0" anchor="t"/>
          <a:lstStyle/>
          <a:p>
            <a:pPr marL="0" indent="0" algn="l">
              <a:lnSpc>
                <a:spcPts val="2536"/>
              </a:lnSpc>
              <a:buNone/>
            </a:pPr>
            <a:r>
              <a:rPr lang="en-US" sz="1585" dirty="0">
                <a:solidFill>
                  <a:srgbClr val="FFFFFF"/>
                </a:solidFill>
                <a:latin typeface="PT Sans" pitchFamily="34" charset="0"/>
                <a:ea typeface="PT Sans" pitchFamily="34" charset="-122"/>
                <a:cs typeface="PT Sans" pitchFamily="34" charset="-120"/>
              </a:rPr>
              <a:t>Designing a modular and scalable architecture to support keylogger detection across multiple platforms and environments.</a:t>
            </a:r>
            <a:endParaRPr lang="en-US" sz="1585" dirty="0"/>
          </a:p>
        </p:txBody>
      </p:sp>
      <p:pic>
        <p:nvPicPr>
          <p:cNvPr id="9" name="Image 3" descr="preencoded.png"/>
          <p:cNvPicPr>
            <a:picLocks noChangeAspect="1"/>
          </p:cNvPicPr>
          <p:nvPr/>
        </p:nvPicPr>
        <p:blipFill>
          <a:blip r:embed="rId6"/>
          <a:stretch>
            <a:fillRect/>
          </a:stretch>
        </p:blipFill>
        <p:spPr>
          <a:xfrm>
            <a:off x="5815132" y="4000976"/>
            <a:ext cx="3000018" cy="805220"/>
          </a:xfrm>
          <a:prstGeom prst="rect">
            <a:avLst/>
          </a:prstGeom>
        </p:spPr>
      </p:pic>
      <p:sp>
        <p:nvSpPr>
          <p:cNvPr id="10" name="Text 4"/>
          <p:cNvSpPr/>
          <p:nvPr/>
        </p:nvSpPr>
        <p:spPr>
          <a:xfrm>
            <a:off x="6016347" y="5108138"/>
            <a:ext cx="2516505" cy="314563"/>
          </a:xfrm>
          <a:prstGeom prst="rect">
            <a:avLst/>
          </a:prstGeom>
          <a:noFill/>
          <a:ln/>
        </p:spPr>
        <p:txBody>
          <a:bodyPr wrap="none" rtlCol="0" anchor="t"/>
          <a:lstStyle/>
          <a:p>
            <a:pPr marL="0" indent="0" algn="l">
              <a:lnSpc>
                <a:spcPts val="2477"/>
              </a:lnSpc>
              <a:buNone/>
            </a:pPr>
            <a:r>
              <a:rPr lang="en-US" sz="1982" b="1" dirty="0">
                <a:solidFill>
                  <a:srgbClr val="D7425E"/>
                </a:solidFill>
                <a:latin typeface="Nunito" pitchFamily="34" charset="0"/>
                <a:ea typeface="Nunito" pitchFamily="34" charset="-122"/>
                <a:cs typeface="Nunito" pitchFamily="34" charset="-120"/>
              </a:rPr>
              <a:t>Keylogger Monitoring</a:t>
            </a:r>
            <a:endParaRPr lang="en-US" sz="1982" dirty="0"/>
          </a:p>
        </p:txBody>
      </p:sp>
      <p:sp>
        <p:nvSpPr>
          <p:cNvPr id="11" name="Text 5"/>
          <p:cNvSpPr/>
          <p:nvPr/>
        </p:nvSpPr>
        <p:spPr>
          <a:xfrm>
            <a:off x="6016347" y="5543431"/>
            <a:ext cx="2597587" cy="1610320"/>
          </a:xfrm>
          <a:prstGeom prst="rect">
            <a:avLst/>
          </a:prstGeom>
          <a:noFill/>
          <a:ln/>
        </p:spPr>
        <p:txBody>
          <a:bodyPr wrap="square" rtlCol="0" anchor="t"/>
          <a:lstStyle/>
          <a:p>
            <a:pPr marL="0" indent="0" algn="l">
              <a:lnSpc>
                <a:spcPts val="2536"/>
              </a:lnSpc>
              <a:buNone/>
            </a:pPr>
            <a:r>
              <a:rPr lang="en-US" sz="1585" dirty="0">
                <a:solidFill>
                  <a:srgbClr val="FFFFFF"/>
                </a:solidFill>
                <a:latin typeface="PT Sans" pitchFamily="34" charset="0"/>
                <a:ea typeface="PT Sans" pitchFamily="34" charset="-122"/>
                <a:cs typeface="PT Sans" pitchFamily="34" charset="-120"/>
              </a:rPr>
              <a:t>Implementing real-time monitoring of system activities to identify suspicious patterns indicative of keylogging behavior.</a:t>
            </a:r>
            <a:endParaRPr lang="en-US" sz="1585" dirty="0"/>
          </a:p>
        </p:txBody>
      </p:sp>
      <p:pic>
        <p:nvPicPr>
          <p:cNvPr id="12" name="Image 4" descr="preencoded.png"/>
          <p:cNvPicPr>
            <a:picLocks noChangeAspect="1"/>
          </p:cNvPicPr>
          <p:nvPr/>
        </p:nvPicPr>
        <p:blipFill>
          <a:blip r:embed="rId7"/>
          <a:stretch>
            <a:fillRect/>
          </a:stretch>
        </p:blipFill>
        <p:spPr>
          <a:xfrm>
            <a:off x="8815149" y="4000976"/>
            <a:ext cx="3000137" cy="805220"/>
          </a:xfrm>
          <a:prstGeom prst="rect">
            <a:avLst/>
          </a:prstGeom>
        </p:spPr>
      </p:pic>
      <p:sp>
        <p:nvSpPr>
          <p:cNvPr id="13" name="Text 6"/>
          <p:cNvSpPr/>
          <p:nvPr/>
        </p:nvSpPr>
        <p:spPr>
          <a:xfrm>
            <a:off x="9016365" y="5108138"/>
            <a:ext cx="2516505" cy="314563"/>
          </a:xfrm>
          <a:prstGeom prst="rect">
            <a:avLst/>
          </a:prstGeom>
          <a:noFill/>
          <a:ln/>
        </p:spPr>
        <p:txBody>
          <a:bodyPr wrap="none" rtlCol="0" anchor="t"/>
          <a:lstStyle/>
          <a:p>
            <a:pPr marL="0" indent="0" algn="l">
              <a:lnSpc>
                <a:spcPts val="2477"/>
              </a:lnSpc>
              <a:buNone/>
            </a:pPr>
            <a:r>
              <a:rPr lang="en-US" sz="1982" b="1" dirty="0">
                <a:solidFill>
                  <a:srgbClr val="DD785E"/>
                </a:solidFill>
                <a:latin typeface="Nunito" pitchFamily="34" charset="0"/>
                <a:ea typeface="Nunito" pitchFamily="34" charset="-122"/>
                <a:cs typeface="Nunito" pitchFamily="34" charset="-120"/>
              </a:rPr>
              <a:t>Behavioral Analysis</a:t>
            </a:r>
            <a:endParaRPr lang="en-US" sz="1982" dirty="0"/>
          </a:p>
        </p:txBody>
      </p:sp>
      <p:sp>
        <p:nvSpPr>
          <p:cNvPr id="14" name="Text 7"/>
          <p:cNvSpPr/>
          <p:nvPr/>
        </p:nvSpPr>
        <p:spPr>
          <a:xfrm>
            <a:off x="9016365" y="5543431"/>
            <a:ext cx="2597706" cy="1932384"/>
          </a:xfrm>
          <a:prstGeom prst="rect">
            <a:avLst/>
          </a:prstGeom>
          <a:noFill/>
          <a:ln/>
        </p:spPr>
        <p:txBody>
          <a:bodyPr wrap="square" rtlCol="0" anchor="t"/>
          <a:lstStyle/>
          <a:p>
            <a:pPr marL="0" indent="0" algn="l">
              <a:lnSpc>
                <a:spcPts val="2536"/>
              </a:lnSpc>
              <a:buNone/>
            </a:pPr>
            <a:r>
              <a:rPr lang="en-US" sz="1585" dirty="0">
                <a:solidFill>
                  <a:srgbClr val="FFFFFF"/>
                </a:solidFill>
                <a:latin typeface="PT Sans" pitchFamily="34" charset="0"/>
                <a:ea typeface="PT Sans" pitchFamily="34" charset="-122"/>
                <a:cs typeface="PT Sans" pitchFamily="34" charset="-120"/>
              </a:rPr>
              <a:t>Developing advanced algorithms to analyze user input, network traffic, and system events for anomalies that may signify the presence of a keylogger.</a:t>
            </a:r>
            <a:endParaRPr lang="en-US" sz="1585" dirty="0"/>
          </a:p>
        </p:txBody>
      </p:sp>
      <p:pic>
        <p:nvPicPr>
          <p:cNvPr id="15" name="Picture 14">
            <a:extLst>
              <a:ext uri="{FF2B5EF4-FFF2-40B4-BE49-F238E27FC236}">
                <a16:creationId xmlns:a16="http://schemas.microsoft.com/office/drawing/2014/main" id="{99A0C7D5-E32E-32AB-E8FF-9B04140AC339}"/>
              </a:ext>
            </a:extLst>
          </p:cNvPr>
          <p:cNvPicPr>
            <a:picLocks noChangeAspect="1"/>
          </p:cNvPicPr>
          <p:nvPr/>
        </p:nvPicPr>
        <p:blipFill>
          <a:blip r:embed="rId8"/>
          <a:stretch>
            <a:fillRect/>
          </a:stretch>
        </p:blipFill>
        <p:spPr>
          <a:xfrm>
            <a:off x="13935396" y="0"/>
            <a:ext cx="695004" cy="6950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5" name="Text 1"/>
          <p:cNvSpPr/>
          <p:nvPr/>
        </p:nvSpPr>
        <p:spPr>
          <a:xfrm>
            <a:off x="2348389" y="4812030"/>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2348389" y="5839658"/>
            <a:ext cx="9933503" cy="355402"/>
          </a:xfrm>
          <a:prstGeom prst="rect">
            <a:avLst/>
          </a:prstGeom>
          <a:noFill/>
          <a:ln/>
        </p:spPr>
        <p:txBody>
          <a:bodyPr wrap="none" rtlCol="0" anchor="t"/>
          <a:lstStyle/>
          <a:p>
            <a:pPr marL="0" indent="0">
              <a:lnSpc>
                <a:spcPts val="2799"/>
              </a:lnSpc>
              <a:buNone/>
            </a:pPr>
            <a:endParaRPr lang="en-US" sz="1750" dirty="0"/>
          </a:p>
        </p:txBody>
      </p:sp>
      <p:pic>
        <p:nvPicPr>
          <p:cNvPr id="12" name="Picture 11">
            <a:extLst>
              <a:ext uri="{FF2B5EF4-FFF2-40B4-BE49-F238E27FC236}">
                <a16:creationId xmlns:a16="http://schemas.microsoft.com/office/drawing/2014/main" id="{3F178966-E876-EBDA-209E-0F7EB878ECE3}"/>
              </a:ext>
            </a:extLst>
          </p:cNvPr>
          <p:cNvPicPr>
            <a:picLocks noChangeAspect="1"/>
          </p:cNvPicPr>
          <p:nvPr/>
        </p:nvPicPr>
        <p:blipFill>
          <a:blip r:embed="rId4"/>
          <a:stretch>
            <a:fillRect/>
          </a:stretch>
        </p:blipFill>
        <p:spPr>
          <a:xfrm>
            <a:off x="147142" y="144235"/>
            <a:ext cx="6073078" cy="3111921"/>
          </a:xfrm>
          <a:prstGeom prst="rect">
            <a:avLst/>
          </a:prstGeom>
        </p:spPr>
      </p:pic>
      <p:pic>
        <p:nvPicPr>
          <p:cNvPr id="15" name="Picture 14">
            <a:extLst>
              <a:ext uri="{FF2B5EF4-FFF2-40B4-BE49-F238E27FC236}">
                <a16:creationId xmlns:a16="http://schemas.microsoft.com/office/drawing/2014/main" id="{106BCB74-8C03-5712-4953-F11DC0A53A93}"/>
              </a:ext>
            </a:extLst>
          </p:cNvPr>
          <p:cNvPicPr>
            <a:picLocks noChangeAspect="1"/>
          </p:cNvPicPr>
          <p:nvPr/>
        </p:nvPicPr>
        <p:blipFill>
          <a:blip r:embed="rId5"/>
          <a:stretch>
            <a:fillRect/>
          </a:stretch>
        </p:blipFill>
        <p:spPr>
          <a:xfrm>
            <a:off x="6367362" y="178908"/>
            <a:ext cx="6157640" cy="3077248"/>
          </a:xfrm>
          <a:prstGeom prst="rect">
            <a:avLst/>
          </a:prstGeom>
        </p:spPr>
      </p:pic>
      <p:pic>
        <p:nvPicPr>
          <p:cNvPr id="19" name="Picture 18">
            <a:extLst>
              <a:ext uri="{FF2B5EF4-FFF2-40B4-BE49-F238E27FC236}">
                <a16:creationId xmlns:a16="http://schemas.microsoft.com/office/drawing/2014/main" id="{28471354-5ECE-6DE8-F878-B19CE2BB5637}"/>
              </a:ext>
            </a:extLst>
          </p:cNvPr>
          <p:cNvPicPr>
            <a:picLocks noChangeAspect="1"/>
          </p:cNvPicPr>
          <p:nvPr/>
        </p:nvPicPr>
        <p:blipFill>
          <a:blip r:embed="rId6"/>
          <a:stretch>
            <a:fillRect/>
          </a:stretch>
        </p:blipFill>
        <p:spPr>
          <a:xfrm>
            <a:off x="190436" y="3435063"/>
            <a:ext cx="10194835" cy="4615629"/>
          </a:xfrm>
          <a:prstGeom prst="rect">
            <a:avLst/>
          </a:prstGeom>
        </p:spPr>
      </p:pic>
      <p:pic>
        <p:nvPicPr>
          <p:cNvPr id="21" name="Picture 20">
            <a:extLst>
              <a:ext uri="{FF2B5EF4-FFF2-40B4-BE49-F238E27FC236}">
                <a16:creationId xmlns:a16="http://schemas.microsoft.com/office/drawing/2014/main" id="{2184FAB9-4B87-A458-C449-A795577C7DCF}"/>
              </a:ext>
            </a:extLst>
          </p:cNvPr>
          <p:cNvPicPr>
            <a:picLocks noChangeAspect="1"/>
          </p:cNvPicPr>
          <p:nvPr/>
        </p:nvPicPr>
        <p:blipFill>
          <a:blip r:embed="rId7"/>
          <a:stretch>
            <a:fillRect/>
          </a:stretch>
        </p:blipFill>
        <p:spPr>
          <a:xfrm>
            <a:off x="10532413" y="3435063"/>
            <a:ext cx="3648232" cy="4526908"/>
          </a:xfrm>
          <a:prstGeom prst="rect">
            <a:avLst/>
          </a:prstGeom>
        </p:spPr>
      </p:pic>
      <p:pic>
        <p:nvPicPr>
          <p:cNvPr id="22" name="Picture 21">
            <a:extLst>
              <a:ext uri="{FF2B5EF4-FFF2-40B4-BE49-F238E27FC236}">
                <a16:creationId xmlns:a16="http://schemas.microsoft.com/office/drawing/2014/main" id="{AE4C6AA9-A312-D219-D622-956FFE6916C7}"/>
              </a:ext>
            </a:extLst>
          </p:cNvPr>
          <p:cNvPicPr>
            <a:picLocks noChangeAspect="1"/>
          </p:cNvPicPr>
          <p:nvPr/>
        </p:nvPicPr>
        <p:blipFill>
          <a:blip r:embed="rId8"/>
          <a:stretch>
            <a:fillRect/>
          </a:stretch>
        </p:blipFill>
        <p:spPr>
          <a:xfrm>
            <a:off x="12913764" y="1054156"/>
            <a:ext cx="1266881" cy="13267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252" y="4284"/>
            <a:ext cx="14630400" cy="8229600"/>
          </a:xfrm>
          <a:prstGeom prst="rect">
            <a:avLst/>
          </a:prstGeom>
          <a:solidFill>
            <a:srgbClr val="00002E">
              <a:alpha val="75000"/>
            </a:srgbClr>
          </a:solidFill>
          <a:ln/>
        </p:spPr>
        <p:txBody>
          <a:bodyPr/>
          <a:lstStyle/>
          <a:p>
            <a:endParaRPr lang="en-IN" dirty="0"/>
          </a:p>
        </p:txBody>
      </p:sp>
      <p:sp>
        <p:nvSpPr>
          <p:cNvPr id="4" name="Text 1"/>
          <p:cNvSpPr/>
          <p:nvPr/>
        </p:nvSpPr>
        <p:spPr>
          <a:xfrm>
            <a:off x="3121223" y="516731"/>
            <a:ext cx="8387953" cy="1172766"/>
          </a:xfrm>
          <a:prstGeom prst="rect">
            <a:avLst/>
          </a:prstGeom>
          <a:noFill/>
          <a:ln/>
        </p:spPr>
        <p:txBody>
          <a:bodyPr wrap="square" rtlCol="0" anchor="t"/>
          <a:lstStyle/>
          <a:p>
            <a:pPr marL="0" indent="0" algn="ctr">
              <a:lnSpc>
                <a:spcPts val="4617"/>
              </a:lnSpc>
              <a:buNone/>
            </a:pPr>
            <a:r>
              <a:rPr lang="en-US" sz="3693" b="1" dirty="0">
                <a:solidFill>
                  <a:srgbClr val="FFFFFF"/>
                </a:solidFill>
                <a:latin typeface="Nunito" pitchFamily="34" charset="0"/>
              </a:rPr>
              <a:t>RESULT</a:t>
            </a:r>
            <a:endParaRPr lang="en-US" sz="3693" dirty="0"/>
          </a:p>
        </p:txBody>
      </p:sp>
      <p:sp>
        <p:nvSpPr>
          <p:cNvPr id="6" name="Text 2"/>
          <p:cNvSpPr/>
          <p:nvPr/>
        </p:nvSpPr>
        <p:spPr>
          <a:xfrm>
            <a:off x="5147786" y="2746415"/>
            <a:ext cx="140732" cy="375285"/>
          </a:xfrm>
          <a:prstGeom prst="rect">
            <a:avLst/>
          </a:prstGeom>
          <a:noFill/>
          <a:ln/>
        </p:spPr>
        <p:txBody>
          <a:bodyPr wrap="none" rtlCol="0" anchor="t"/>
          <a:lstStyle/>
          <a:p>
            <a:pPr marL="0" indent="0" algn="ctr">
              <a:lnSpc>
                <a:spcPts val="2955"/>
              </a:lnSpc>
              <a:buNone/>
            </a:pPr>
            <a:endParaRPr lang="en-US" sz="1847" dirty="0"/>
          </a:p>
        </p:txBody>
      </p:sp>
      <p:sp>
        <p:nvSpPr>
          <p:cNvPr id="7" name="Text 3"/>
          <p:cNvSpPr/>
          <p:nvPr/>
        </p:nvSpPr>
        <p:spPr>
          <a:xfrm>
            <a:off x="6097667" y="2252186"/>
            <a:ext cx="2345293" cy="293132"/>
          </a:xfrm>
          <a:prstGeom prst="rect">
            <a:avLst/>
          </a:prstGeom>
          <a:noFill/>
          <a:ln/>
        </p:spPr>
        <p:txBody>
          <a:bodyPr wrap="none" rtlCol="0" anchor="t"/>
          <a:lstStyle/>
          <a:p>
            <a:pPr marL="0" indent="0" algn="l">
              <a:lnSpc>
                <a:spcPts val="2308"/>
              </a:lnSpc>
              <a:buNone/>
            </a:pPr>
            <a:endParaRPr lang="en-US" sz="1847" dirty="0"/>
          </a:p>
        </p:txBody>
      </p:sp>
      <p:sp>
        <p:nvSpPr>
          <p:cNvPr id="8" name="Text 4"/>
          <p:cNvSpPr/>
          <p:nvPr/>
        </p:nvSpPr>
        <p:spPr>
          <a:xfrm>
            <a:off x="6097667" y="2657832"/>
            <a:ext cx="5223986" cy="600313"/>
          </a:xfrm>
          <a:prstGeom prst="rect">
            <a:avLst/>
          </a:prstGeom>
          <a:noFill/>
          <a:ln/>
        </p:spPr>
        <p:txBody>
          <a:bodyPr wrap="square" rtlCol="0" anchor="t"/>
          <a:lstStyle/>
          <a:p>
            <a:pPr marL="0" indent="0" algn="l">
              <a:lnSpc>
                <a:spcPts val="2364"/>
              </a:lnSpc>
              <a:buNone/>
            </a:pPr>
            <a:endParaRPr lang="en-US" sz="1477" dirty="0"/>
          </a:p>
        </p:txBody>
      </p:sp>
      <p:sp>
        <p:nvSpPr>
          <p:cNvPr id="9" name="Shape 5"/>
          <p:cNvSpPr/>
          <p:nvPr/>
        </p:nvSpPr>
        <p:spPr>
          <a:xfrm>
            <a:off x="4728924" y="1436870"/>
            <a:ext cx="5505450" cy="11668"/>
          </a:xfrm>
          <a:prstGeom prst="rect">
            <a:avLst/>
          </a:prstGeom>
          <a:solidFill>
            <a:srgbClr val="F2B42D"/>
          </a:solidFill>
          <a:ln/>
        </p:spPr>
      </p:sp>
      <p:sp>
        <p:nvSpPr>
          <p:cNvPr id="12" name="Text 7"/>
          <p:cNvSpPr/>
          <p:nvPr/>
        </p:nvSpPr>
        <p:spPr>
          <a:xfrm>
            <a:off x="6789658" y="3679984"/>
            <a:ext cx="2345293" cy="293132"/>
          </a:xfrm>
          <a:prstGeom prst="rect">
            <a:avLst/>
          </a:prstGeom>
          <a:noFill/>
          <a:ln/>
        </p:spPr>
        <p:txBody>
          <a:bodyPr wrap="none" rtlCol="0" anchor="t"/>
          <a:lstStyle/>
          <a:p>
            <a:pPr marL="0" indent="0" algn="l">
              <a:lnSpc>
                <a:spcPts val="2308"/>
              </a:lnSpc>
              <a:buNone/>
            </a:pPr>
            <a:endParaRPr lang="en-US" sz="1847" dirty="0"/>
          </a:p>
        </p:txBody>
      </p:sp>
      <p:sp>
        <p:nvSpPr>
          <p:cNvPr id="13" name="Text 8"/>
          <p:cNvSpPr/>
          <p:nvPr/>
        </p:nvSpPr>
        <p:spPr>
          <a:xfrm>
            <a:off x="6789658" y="4085630"/>
            <a:ext cx="4531995" cy="600313"/>
          </a:xfrm>
          <a:prstGeom prst="rect">
            <a:avLst/>
          </a:prstGeom>
          <a:noFill/>
          <a:ln/>
        </p:spPr>
        <p:txBody>
          <a:bodyPr wrap="square" rtlCol="0" anchor="t"/>
          <a:lstStyle/>
          <a:p>
            <a:pPr marL="0" indent="0" algn="l">
              <a:lnSpc>
                <a:spcPts val="2364"/>
              </a:lnSpc>
              <a:buNone/>
            </a:pPr>
            <a:endParaRPr lang="en-US" sz="1477" dirty="0"/>
          </a:p>
        </p:txBody>
      </p:sp>
      <p:sp>
        <p:nvSpPr>
          <p:cNvPr id="14" name="Shape 9"/>
          <p:cNvSpPr/>
          <p:nvPr/>
        </p:nvSpPr>
        <p:spPr>
          <a:xfrm>
            <a:off x="5074919" y="7928372"/>
            <a:ext cx="4813459" cy="11668"/>
          </a:xfrm>
          <a:prstGeom prst="rect">
            <a:avLst/>
          </a:prstGeom>
          <a:solidFill>
            <a:srgbClr val="D7425E"/>
          </a:solidFill>
          <a:ln/>
        </p:spPr>
      </p:sp>
      <p:sp>
        <p:nvSpPr>
          <p:cNvPr id="17" name="Text 11"/>
          <p:cNvSpPr/>
          <p:nvPr/>
        </p:nvSpPr>
        <p:spPr>
          <a:xfrm>
            <a:off x="7481649" y="5107781"/>
            <a:ext cx="2345293" cy="293132"/>
          </a:xfrm>
          <a:prstGeom prst="rect">
            <a:avLst/>
          </a:prstGeom>
          <a:noFill/>
          <a:ln/>
        </p:spPr>
        <p:txBody>
          <a:bodyPr wrap="none" rtlCol="0" anchor="t"/>
          <a:lstStyle/>
          <a:p>
            <a:pPr marL="0" indent="0" algn="l">
              <a:lnSpc>
                <a:spcPts val="2308"/>
              </a:lnSpc>
              <a:buNone/>
            </a:pPr>
            <a:endParaRPr lang="en-US" sz="1847" dirty="0"/>
          </a:p>
        </p:txBody>
      </p:sp>
      <p:sp>
        <p:nvSpPr>
          <p:cNvPr id="18" name="Text 12"/>
          <p:cNvSpPr/>
          <p:nvPr/>
        </p:nvSpPr>
        <p:spPr>
          <a:xfrm>
            <a:off x="7481649" y="5513427"/>
            <a:ext cx="3840004" cy="600313"/>
          </a:xfrm>
          <a:prstGeom prst="rect">
            <a:avLst/>
          </a:prstGeom>
          <a:noFill/>
          <a:ln/>
        </p:spPr>
        <p:txBody>
          <a:bodyPr wrap="square" rtlCol="0" anchor="t"/>
          <a:lstStyle/>
          <a:p>
            <a:pPr marL="0" indent="0" algn="l">
              <a:lnSpc>
                <a:spcPts val="2364"/>
              </a:lnSpc>
              <a:buNone/>
            </a:pPr>
            <a:endParaRPr lang="en-US" sz="1477" dirty="0"/>
          </a:p>
        </p:txBody>
      </p:sp>
      <p:sp>
        <p:nvSpPr>
          <p:cNvPr id="19" name="Text 13"/>
          <p:cNvSpPr/>
          <p:nvPr/>
        </p:nvSpPr>
        <p:spPr>
          <a:xfrm>
            <a:off x="3121223" y="6512243"/>
            <a:ext cx="8387953" cy="1200626"/>
          </a:xfrm>
          <a:prstGeom prst="rect">
            <a:avLst/>
          </a:prstGeom>
          <a:noFill/>
          <a:ln/>
        </p:spPr>
        <p:txBody>
          <a:bodyPr wrap="square" rtlCol="0" anchor="t"/>
          <a:lstStyle/>
          <a:p>
            <a:pPr marL="0" indent="0">
              <a:lnSpc>
                <a:spcPts val="2364"/>
              </a:lnSpc>
              <a:buNone/>
            </a:pPr>
            <a:endParaRPr lang="en-US" sz="1477" dirty="0"/>
          </a:p>
        </p:txBody>
      </p:sp>
      <p:pic>
        <p:nvPicPr>
          <p:cNvPr id="20" name="Picture 19">
            <a:extLst>
              <a:ext uri="{FF2B5EF4-FFF2-40B4-BE49-F238E27FC236}">
                <a16:creationId xmlns:a16="http://schemas.microsoft.com/office/drawing/2014/main" id="{0A214451-577B-7844-DE6D-7708EFDC7F39}"/>
              </a:ext>
            </a:extLst>
          </p:cNvPr>
          <p:cNvPicPr>
            <a:picLocks noChangeAspect="1"/>
          </p:cNvPicPr>
          <p:nvPr/>
        </p:nvPicPr>
        <p:blipFill>
          <a:blip r:embed="rId4"/>
          <a:stretch>
            <a:fillRect/>
          </a:stretch>
        </p:blipFill>
        <p:spPr>
          <a:xfrm>
            <a:off x="13935395" y="4284"/>
            <a:ext cx="695004" cy="695004"/>
          </a:xfrm>
          <a:prstGeom prst="rect">
            <a:avLst/>
          </a:prstGeom>
        </p:spPr>
      </p:pic>
      <p:pic>
        <p:nvPicPr>
          <p:cNvPr id="22" name="Picture 21">
            <a:extLst>
              <a:ext uri="{FF2B5EF4-FFF2-40B4-BE49-F238E27FC236}">
                <a16:creationId xmlns:a16="http://schemas.microsoft.com/office/drawing/2014/main" id="{8781AB6C-45C9-7458-092A-1B0F56C5FFB8}"/>
              </a:ext>
            </a:extLst>
          </p:cNvPr>
          <p:cNvPicPr>
            <a:picLocks noChangeAspect="1"/>
          </p:cNvPicPr>
          <p:nvPr/>
        </p:nvPicPr>
        <p:blipFill>
          <a:blip r:embed="rId5"/>
          <a:stretch>
            <a:fillRect/>
          </a:stretch>
        </p:blipFill>
        <p:spPr>
          <a:xfrm>
            <a:off x="178420" y="1654444"/>
            <a:ext cx="14217804" cy="60584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694</Words>
  <Application>Microsoft Office PowerPoint</Application>
  <PresentationFormat>Custom</PresentationFormat>
  <Paragraphs>70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Nathnael Thomas</cp:lastModifiedBy>
  <cp:revision>2</cp:revision>
  <dcterms:created xsi:type="dcterms:W3CDTF">2024-04-15T13:36:11Z</dcterms:created>
  <dcterms:modified xsi:type="dcterms:W3CDTF">2024-04-23T06:58:19Z</dcterms:modified>
</cp:coreProperties>
</file>